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3" r:id="rId5"/>
  </p:sldMasterIdLst>
  <p:notesMasterIdLst>
    <p:notesMasterId r:id="rId31"/>
  </p:notesMasterIdLst>
  <p:sldIdLst>
    <p:sldId id="256" r:id="rId6"/>
    <p:sldId id="259" r:id="rId7"/>
    <p:sldId id="260" r:id="rId8"/>
    <p:sldId id="258" r:id="rId9"/>
    <p:sldId id="262" r:id="rId10"/>
    <p:sldId id="263" r:id="rId11"/>
    <p:sldId id="265" r:id="rId12"/>
    <p:sldId id="266" r:id="rId13"/>
    <p:sldId id="267" r:id="rId14"/>
    <p:sldId id="268" r:id="rId15"/>
    <p:sldId id="269" r:id="rId16"/>
    <p:sldId id="270" r:id="rId17"/>
    <p:sldId id="292" r:id="rId18"/>
    <p:sldId id="272" r:id="rId19"/>
    <p:sldId id="294" r:id="rId20"/>
    <p:sldId id="278" r:id="rId21"/>
    <p:sldId id="279" r:id="rId22"/>
    <p:sldId id="280" r:id="rId23"/>
    <p:sldId id="285" r:id="rId24"/>
    <p:sldId id="286" r:id="rId25"/>
    <p:sldId id="287" r:id="rId26"/>
    <p:sldId id="291" r:id="rId27"/>
    <p:sldId id="288" r:id="rId28"/>
    <p:sldId id="289" r:id="rId29"/>
    <p:sldId id="290" r:id="rId30"/>
  </p:sldIdLst>
  <p:sldSz cx="12192000" cy="6858000"/>
  <p:notesSz cx="6858000" cy="9144000"/>
  <p:embeddedFontLst>
    <p:embeddedFont>
      <p:font typeface="Comic Sans MS" panose="030F0702030302020204" pitchFamily="66"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take_out_the_garbage"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63455" autoAdjust="0"/>
  </p:normalViewPr>
  <p:slideViewPr>
    <p:cSldViewPr snapToGrid="0" showGuides="1">
      <p:cViewPr varScale="1">
        <p:scale>
          <a:sx n="40" d="100"/>
          <a:sy n="40" d="100"/>
        </p:scale>
        <p:origin x="1652" y="36"/>
      </p:cViewPr>
      <p:guideLst>
        <p:guide orient="horz" pos="370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9725DA4A-59E7-45AC-A972-0D8FAB339994}"/>
    <pc:docChg chg="undo custSel delSld modSld">
      <pc:chgData name="Rebecca Wilson" userId="64cd8bce-7890-4c37-b3e1-072c1b583e6a" providerId="ADAL" clId="{9725DA4A-59E7-45AC-A972-0D8FAB339994}" dt="2025-04-14T12:56:29.789" v="2633" actId="20577"/>
      <pc:docMkLst>
        <pc:docMk/>
      </pc:docMkLst>
      <pc:sldChg chg="addSp delSp modSp mod modAnim modNotesTx">
        <pc:chgData name="Rebecca Wilson" userId="64cd8bce-7890-4c37-b3e1-072c1b583e6a" providerId="ADAL" clId="{9725DA4A-59E7-45AC-A972-0D8FAB339994}" dt="2025-04-14T10:29:57.124" v="410" actId="1076"/>
        <pc:sldMkLst>
          <pc:docMk/>
          <pc:sldMk cId="3859276856" sldId="258"/>
        </pc:sldMkLst>
        <pc:picChg chg="mod">
          <ac:chgData name="Rebecca Wilson" userId="64cd8bce-7890-4c37-b3e1-072c1b583e6a" providerId="ADAL" clId="{9725DA4A-59E7-45AC-A972-0D8FAB339994}" dt="2025-04-14T10:29:57.124" v="410" actId="1076"/>
          <ac:picMkLst>
            <pc:docMk/>
            <pc:sldMk cId="3859276856" sldId="258"/>
            <ac:picMk id="5" creationId="{00000000-0000-0000-0000-000000000000}"/>
          </ac:picMkLst>
        </pc:picChg>
        <pc:picChg chg="mod">
          <ac:chgData name="Rebecca Wilson" userId="64cd8bce-7890-4c37-b3e1-072c1b583e6a" providerId="ADAL" clId="{9725DA4A-59E7-45AC-A972-0D8FAB339994}" dt="2025-04-14T10:29:54.858" v="408" actId="1076"/>
          <ac:picMkLst>
            <pc:docMk/>
            <pc:sldMk cId="3859276856" sldId="258"/>
            <ac:picMk id="7" creationId="{00000000-0000-0000-0000-000000000000}"/>
          </ac:picMkLst>
        </pc:picChg>
        <pc:picChg chg="add mod">
          <ac:chgData name="Rebecca Wilson" userId="64cd8bce-7890-4c37-b3e1-072c1b583e6a" providerId="ADAL" clId="{9725DA4A-59E7-45AC-A972-0D8FAB339994}" dt="2025-04-14T10:29:37.217" v="404" actId="1076"/>
          <ac:picMkLst>
            <pc:docMk/>
            <pc:sldMk cId="3859276856" sldId="258"/>
            <ac:picMk id="11" creationId="{B87084A5-E5D8-B84C-E250-F2FD203F71EB}"/>
          </ac:picMkLst>
        </pc:picChg>
        <pc:picChg chg="add mod">
          <ac:chgData name="Rebecca Wilson" userId="64cd8bce-7890-4c37-b3e1-072c1b583e6a" providerId="ADAL" clId="{9725DA4A-59E7-45AC-A972-0D8FAB339994}" dt="2025-04-14T10:29:55.957" v="409" actId="1076"/>
          <ac:picMkLst>
            <pc:docMk/>
            <pc:sldMk cId="3859276856" sldId="258"/>
            <ac:picMk id="12" creationId="{97F82C1A-B9FF-CD9B-4222-5ED95890D7E0}"/>
          </ac:picMkLst>
        </pc:picChg>
      </pc:sldChg>
      <pc:sldChg chg="modNotesTx">
        <pc:chgData name="Rebecca Wilson" userId="64cd8bce-7890-4c37-b3e1-072c1b583e6a" providerId="ADAL" clId="{9725DA4A-59E7-45AC-A972-0D8FAB339994}" dt="2025-04-14T10:26:37.965" v="353" actId="20577"/>
        <pc:sldMkLst>
          <pc:docMk/>
          <pc:sldMk cId="3625472020" sldId="259"/>
        </pc:sldMkLst>
      </pc:sldChg>
      <pc:sldChg chg="modNotesTx">
        <pc:chgData name="Rebecca Wilson" userId="64cd8bce-7890-4c37-b3e1-072c1b583e6a" providerId="ADAL" clId="{9725DA4A-59E7-45AC-A972-0D8FAB339994}" dt="2025-04-14T10:27:32.606" v="399" actId="20577"/>
        <pc:sldMkLst>
          <pc:docMk/>
          <pc:sldMk cId="3736865063" sldId="260"/>
        </pc:sldMkLst>
      </pc:sldChg>
      <pc:sldChg chg="modSp">
        <pc:chgData name="Rebecca Wilson" userId="64cd8bce-7890-4c37-b3e1-072c1b583e6a" providerId="ADAL" clId="{9725DA4A-59E7-45AC-A972-0D8FAB339994}" dt="2025-04-14T10:30:11.968" v="427" actId="20577"/>
        <pc:sldMkLst>
          <pc:docMk/>
          <pc:sldMk cId="3601560664" sldId="262"/>
        </pc:sldMkLst>
        <pc:spChg chg="mod">
          <ac:chgData name="Rebecca Wilson" userId="64cd8bce-7890-4c37-b3e1-072c1b583e6a" providerId="ADAL" clId="{9725DA4A-59E7-45AC-A972-0D8FAB339994}" dt="2025-04-14T10:30:11.968" v="427" actId="20577"/>
          <ac:spMkLst>
            <pc:docMk/>
            <pc:sldMk cId="3601560664" sldId="262"/>
            <ac:spMk id="2" creationId="{00000000-0000-0000-0000-000000000000}"/>
          </ac:spMkLst>
        </pc:spChg>
      </pc:sldChg>
      <pc:sldChg chg="modNotesTx">
        <pc:chgData name="Rebecca Wilson" userId="64cd8bce-7890-4c37-b3e1-072c1b583e6a" providerId="ADAL" clId="{9725DA4A-59E7-45AC-A972-0D8FAB339994}" dt="2025-04-14T10:30:24.171" v="428"/>
        <pc:sldMkLst>
          <pc:docMk/>
          <pc:sldMk cId="2397751729" sldId="263"/>
        </pc:sldMkLst>
      </pc:sldChg>
      <pc:sldChg chg="del">
        <pc:chgData name="Rebecca Wilson" userId="64cd8bce-7890-4c37-b3e1-072c1b583e6a" providerId="ADAL" clId="{9725DA4A-59E7-45AC-A972-0D8FAB339994}" dt="2025-04-14T10:13:25.222" v="1" actId="47"/>
        <pc:sldMkLst>
          <pc:docMk/>
          <pc:sldMk cId="290963302" sldId="264"/>
        </pc:sldMkLst>
      </pc:sldChg>
      <pc:sldChg chg="modNotesTx">
        <pc:chgData name="Rebecca Wilson" userId="64cd8bce-7890-4c37-b3e1-072c1b583e6a" providerId="ADAL" clId="{9725DA4A-59E7-45AC-A972-0D8FAB339994}" dt="2025-04-14T10:31:14.359" v="576" actId="20577"/>
        <pc:sldMkLst>
          <pc:docMk/>
          <pc:sldMk cId="202752262" sldId="265"/>
        </pc:sldMkLst>
      </pc:sldChg>
      <pc:sldChg chg="modSp modNotesTx">
        <pc:chgData name="Rebecca Wilson" userId="64cd8bce-7890-4c37-b3e1-072c1b583e6a" providerId="ADAL" clId="{9725DA4A-59E7-45AC-A972-0D8FAB339994}" dt="2025-04-14T10:32:06.453" v="628" actId="20577"/>
        <pc:sldMkLst>
          <pc:docMk/>
          <pc:sldMk cId="3884663921" sldId="266"/>
        </pc:sldMkLst>
        <pc:spChg chg="mod">
          <ac:chgData name="Rebecca Wilson" userId="64cd8bce-7890-4c37-b3e1-072c1b583e6a" providerId="ADAL" clId="{9725DA4A-59E7-45AC-A972-0D8FAB339994}" dt="2025-04-14T10:32:06.453" v="628" actId="20577"/>
          <ac:spMkLst>
            <pc:docMk/>
            <pc:sldMk cId="3884663921" sldId="266"/>
            <ac:spMk id="7" creationId="{00000000-0000-0000-0000-000000000000}"/>
          </ac:spMkLst>
        </pc:spChg>
      </pc:sldChg>
      <pc:sldChg chg="modNotesTx">
        <pc:chgData name="Rebecca Wilson" userId="64cd8bce-7890-4c37-b3e1-072c1b583e6a" providerId="ADAL" clId="{9725DA4A-59E7-45AC-A972-0D8FAB339994}" dt="2025-04-14T10:32:29.563" v="629"/>
        <pc:sldMkLst>
          <pc:docMk/>
          <pc:sldMk cId="646125772" sldId="267"/>
        </pc:sldMkLst>
      </pc:sldChg>
      <pc:sldChg chg="modNotesTx">
        <pc:chgData name="Rebecca Wilson" userId="64cd8bce-7890-4c37-b3e1-072c1b583e6a" providerId="ADAL" clId="{9725DA4A-59E7-45AC-A972-0D8FAB339994}" dt="2025-04-14T10:34:23.643" v="765" actId="20577"/>
        <pc:sldMkLst>
          <pc:docMk/>
          <pc:sldMk cId="3585191764" sldId="268"/>
        </pc:sldMkLst>
      </pc:sldChg>
      <pc:sldChg chg="modSp mod">
        <pc:chgData name="Rebecca Wilson" userId="64cd8bce-7890-4c37-b3e1-072c1b583e6a" providerId="ADAL" clId="{9725DA4A-59E7-45AC-A972-0D8FAB339994}" dt="2025-04-14T10:35:18.518" v="850" actId="20577"/>
        <pc:sldMkLst>
          <pc:docMk/>
          <pc:sldMk cId="923551223" sldId="269"/>
        </pc:sldMkLst>
        <pc:spChg chg="mod">
          <ac:chgData name="Rebecca Wilson" userId="64cd8bce-7890-4c37-b3e1-072c1b583e6a" providerId="ADAL" clId="{9725DA4A-59E7-45AC-A972-0D8FAB339994}" dt="2025-04-14T10:35:18.518" v="850" actId="20577"/>
          <ac:spMkLst>
            <pc:docMk/>
            <pc:sldMk cId="923551223" sldId="269"/>
            <ac:spMk id="3" creationId="{00000000-0000-0000-0000-000000000000}"/>
          </ac:spMkLst>
        </pc:spChg>
      </pc:sldChg>
      <pc:sldChg chg="modNotesTx">
        <pc:chgData name="Rebecca Wilson" userId="64cd8bce-7890-4c37-b3e1-072c1b583e6a" providerId="ADAL" clId="{9725DA4A-59E7-45AC-A972-0D8FAB339994}" dt="2025-04-14T10:35:35.894" v="851"/>
        <pc:sldMkLst>
          <pc:docMk/>
          <pc:sldMk cId="3681698262" sldId="270"/>
        </pc:sldMkLst>
      </pc:sldChg>
      <pc:sldChg chg="del">
        <pc:chgData name="Rebecca Wilson" userId="64cd8bce-7890-4c37-b3e1-072c1b583e6a" providerId="ADAL" clId="{9725DA4A-59E7-45AC-A972-0D8FAB339994}" dt="2025-04-14T10:13:22.628" v="0" actId="47"/>
        <pc:sldMkLst>
          <pc:docMk/>
          <pc:sldMk cId="3580364103" sldId="271"/>
        </pc:sldMkLst>
      </pc:sldChg>
      <pc:sldChg chg="modSp del mod">
        <pc:chgData name="Rebecca Wilson" userId="64cd8bce-7890-4c37-b3e1-072c1b583e6a" providerId="ADAL" clId="{9725DA4A-59E7-45AC-A972-0D8FAB339994}" dt="2025-04-14T10:16:32.968" v="3" actId="47"/>
        <pc:sldMkLst>
          <pc:docMk/>
          <pc:sldMk cId="1054445767" sldId="277"/>
        </pc:sldMkLst>
      </pc:sldChg>
      <pc:sldChg chg="addSp delSp modSp mod delAnim modAnim modNotesTx">
        <pc:chgData name="Rebecca Wilson" userId="64cd8bce-7890-4c37-b3e1-072c1b583e6a" providerId="ADAL" clId="{9725DA4A-59E7-45AC-A972-0D8FAB339994}" dt="2025-04-14T10:21:04.587" v="71"/>
        <pc:sldMkLst>
          <pc:docMk/>
          <pc:sldMk cId="1454681569" sldId="278"/>
        </pc:sldMkLst>
        <pc:spChg chg="add mod ord">
          <ac:chgData name="Rebecca Wilson" userId="64cd8bce-7890-4c37-b3e1-072c1b583e6a" providerId="ADAL" clId="{9725DA4A-59E7-45AC-A972-0D8FAB339994}" dt="2025-04-14T10:19:33.632" v="59" actId="20577"/>
          <ac:spMkLst>
            <pc:docMk/>
            <pc:sldMk cId="1454681569" sldId="278"/>
            <ac:spMk id="24" creationId="{24A0ECB7-2C59-4DC9-8F82-D850ADA186E3}"/>
          </ac:spMkLst>
        </pc:spChg>
      </pc:sldChg>
      <pc:sldChg chg="addSp delSp modSp mod delAnim modAnim modNotesTx">
        <pc:chgData name="Rebecca Wilson" userId="64cd8bce-7890-4c37-b3e1-072c1b583e6a" providerId="ADAL" clId="{9725DA4A-59E7-45AC-A972-0D8FAB339994}" dt="2025-04-14T10:21:20.040" v="73"/>
        <pc:sldMkLst>
          <pc:docMk/>
          <pc:sldMk cId="2870512283" sldId="279"/>
        </pc:sldMkLst>
        <pc:spChg chg="add mod ord">
          <ac:chgData name="Rebecca Wilson" userId="64cd8bce-7890-4c37-b3e1-072c1b583e6a" providerId="ADAL" clId="{9725DA4A-59E7-45AC-A972-0D8FAB339994}" dt="2025-04-14T10:19:12.917" v="46" actId="167"/>
          <ac:spMkLst>
            <pc:docMk/>
            <pc:sldMk cId="2870512283" sldId="279"/>
            <ac:spMk id="14" creationId="{E77CFC38-A23E-4340-897B-F6479191382D}"/>
          </ac:spMkLst>
        </pc:spChg>
      </pc:sldChg>
      <pc:sldChg chg="addSp delSp modSp mod delAnim modAnim modNotesTx">
        <pc:chgData name="Rebecca Wilson" userId="64cd8bce-7890-4c37-b3e1-072c1b583e6a" providerId="ADAL" clId="{9725DA4A-59E7-45AC-A972-0D8FAB339994}" dt="2025-04-14T12:28:07.753" v="2166" actId="1076"/>
        <pc:sldMkLst>
          <pc:docMk/>
          <pc:sldMk cId="2374727493" sldId="280"/>
        </pc:sldMkLst>
        <pc:spChg chg="mod">
          <ac:chgData name="Rebecca Wilson" userId="64cd8bce-7890-4c37-b3e1-072c1b583e6a" providerId="ADAL" clId="{9725DA4A-59E7-45AC-A972-0D8FAB339994}" dt="2025-04-14T12:28:07.753" v="2166" actId="1076"/>
          <ac:spMkLst>
            <pc:docMk/>
            <pc:sldMk cId="2374727493" sldId="280"/>
            <ac:spMk id="22" creationId="{00000000-0000-0000-0000-000000000000}"/>
          </ac:spMkLst>
        </pc:spChg>
        <pc:spChg chg="add mod ord">
          <ac:chgData name="Rebecca Wilson" userId="64cd8bce-7890-4c37-b3e1-072c1b583e6a" providerId="ADAL" clId="{9725DA4A-59E7-45AC-A972-0D8FAB339994}" dt="2025-04-14T10:18:52.726" v="33" actId="167"/>
          <ac:spMkLst>
            <pc:docMk/>
            <pc:sldMk cId="2374727493" sldId="280"/>
            <ac:spMk id="26" creationId="{2B392417-FD92-4493-8089-24783B307CF9}"/>
          </ac:spMkLst>
        </pc:spChg>
        <pc:picChg chg="mod">
          <ac:chgData name="Rebecca Wilson" userId="64cd8bce-7890-4c37-b3e1-072c1b583e6a" providerId="ADAL" clId="{9725DA4A-59E7-45AC-A972-0D8FAB339994}" dt="2025-04-14T12:28:05.488" v="2165" actId="1076"/>
          <ac:picMkLst>
            <pc:docMk/>
            <pc:sldMk cId="2374727493" sldId="280"/>
            <ac:picMk id="21" creationId="{00000000-0000-0000-0000-000000000000}"/>
          </ac:picMkLst>
        </pc:picChg>
      </pc:sldChg>
      <pc:sldChg chg="modNotesTx">
        <pc:chgData name="Rebecca Wilson" userId="64cd8bce-7890-4c37-b3e1-072c1b583e6a" providerId="ADAL" clId="{9725DA4A-59E7-45AC-A972-0D8FAB339994}" dt="2025-04-14T10:45:20.978" v="1571" actId="20577"/>
        <pc:sldMkLst>
          <pc:docMk/>
          <pc:sldMk cId="424909473" sldId="285"/>
        </pc:sldMkLst>
      </pc:sldChg>
      <pc:sldChg chg="modNotesTx">
        <pc:chgData name="Rebecca Wilson" userId="64cd8bce-7890-4c37-b3e1-072c1b583e6a" providerId="ADAL" clId="{9725DA4A-59E7-45AC-A972-0D8FAB339994}" dt="2025-04-14T10:48:03.449" v="1787" actId="20577"/>
        <pc:sldMkLst>
          <pc:docMk/>
          <pc:sldMk cId="2281597433" sldId="286"/>
        </pc:sldMkLst>
      </pc:sldChg>
      <pc:sldChg chg="modNotesTx">
        <pc:chgData name="Rebecca Wilson" userId="64cd8bce-7890-4c37-b3e1-072c1b583e6a" providerId="ADAL" clId="{9725DA4A-59E7-45AC-A972-0D8FAB339994}" dt="2025-04-14T12:16:04.276" v="2031" actId="20577"/>
        <pc:sldMkLst>
          <pc:docMk/>
          <pc:sldMk cId="2066448685" sldId="287"/>
        </pc:sldMkLst>
      </pc:sldChg>
      <pc:sldChg chg="addSp modSp mod modAnim modNotesTx">
        <pc:chgData name="Rebecca Wilson" userId="64cd8bce-7890-4c37-b3e1-072c1b583e6a" providerId="ADAL" clId="{9725DA4A-59E7-45AC-A972-0D8FAB339994}" dt="2025-04-14T12:43:00.482" v="2553" actId="1076"/>
        <pc:sldMkLst>
          <pc:docMk/>
          <pc:sldMk cId="783626687" sldId="288"/>
        </pc:sldMkLst>
        <pc:spChg chg="mod">
          <ac:chgData name="Rebecca Wilson" userId="64cd8bce-7890-4c37-b3e1-072c1b583e6a" providerId="ADAL" clId="{9725DA4A-59E7-45AC-A972-0D8FAB339994}" dt="2025-04-14T12:40:40.621" v="2436" actId="1076"/>
          <ac:spMkLst>
            <pc:docMk/>
            <pc:sldMk cId="783626687" sldId="288"/>
            <ac:spMk id="5" creationId="{00000000-0000-0000-0000-000000000000}"/>
          </ac:spMkLst>
        </pc:spChg>
        <pc:spChg chg="mod">
          <ac:chgData name="Rebecca Wilson" userId="64cd8bce-7890-4c37-b3e1-072c1b583e6a" providerId="ADAL" clId="{9725DA4A-59E7-45AC-A972-0D8FAB339994}" dt="2025-04-14T12:40:35.012" v="2434" actId="1076"/>
          <ac:spMkLst>
            <pc:docMk/>
            <pc:sldMk cId="783626687" sldId="288"/>
            <ac:spMk id="7" creationId="{00000000-0000-0000-0000-000000000000}"/>
          </ac:spMkLst>
        </pc:spChg>
        <pc:spChg chg="mod">
          <ac:chgData name="Rebecca Wilson" userId="64cd8bce-7890-4c37-b3e1-072c1b583e6a" providerId="ADAL" clId="{9725DA4A-59E7-45AC-A972-0D8FAB339994}" dt="2025-04-14T12:40:36.793" v="2435" actId="1076"/>
          <ac:spMkLst>
            <pc:docMk/>
            <pc:sldMk cId="783626687" sldId="288"/>
            <ac:spMk id="8" creationId="{00000000-0000-0000-0000-000000000000}"/>
          </ac:spMkLst>
        </pc:spChg>
        <pc:spChg chg="add mod">
          <ac:chgData name="Rebecca Wilson" userId="64cd8bce-7890-4c37-b3e1-072c1b583e6a" providerId="ADAL" clId="{9725DA4A-59E7-45AC-A972-0D8FAB339994}" dt="2025-04-14T12:40:00.012" v="2422" actId="14100"/>
          <ac:spMkLst>
            <pc:docMk/>
            <pc:sldMk cId="783626687" sldId="288"/>
            <ac:spMk id="10" creationId="{0A3B626A-BE3A-41E9-BB04-878AF728E462}"/>
          </ac:spMkLst>
        </pc:spChg>
        <pc:picChg chg="mod">
          <ac:chgData name="Rebecca Wilson" userId="64cd8bce-7890-4c37-b3e1-072c1b583e6a" providerId="ADAL" clId="{9725DA4A-59E7-45AC-A972-0D8FAB339994}" dt="2025-04-14T12:41:01.825" v="2440" actId="1076"/>
          <ac:picMkLst>
            <pc:docMk/>
            <pc:sldMk cId="783626687" sldId="288"/>
            <ac:picMk id="6" creationId="{00000000-0000-0000-0000-000000000000}"/>
          </ac:picMkLst>
        </pc:picChg>
        <pc:picChg chg="add mod">
          <ac:chgData name="Rebecca Wilson" userId="64cd8bce-7890-4c37-b3e1-072c1b583e6a" providerId="ADAL" clId="{9725DA4A-59E7-45AC-A972-0D8FAB339994}" dt="2025-04-14T12:43:00.482" v="2553" actId="1076"/>
          <ac:picMkLst>
            <pc:docMk/>
            <pc:sldMk cId="783626687" sldId="288"/>
            <ac:picMk id="9" creationId="{238B4372-5479-4CB5-92CD-94A6AF37A24A}"/>
          </ac:picMkLst>
        </pc:picChg>
      </pc:sldChg>
      <pc:sldChg chg="modSp modNotesTx">
        <pc:chgData name="Rebecca Wilson" userId="64cd8bce-7890-4c37-b3e1-072c1b583e6a" providerId="ADAL" clId="{9725DA4A-59E7-45AC-A972-0D8FAB339994}" dt="2025-04-14T12:56:29.789" v="2633" actId="20577"/>
        <pc:sldMkLst>
          <pc:docMk/>
          <pc:sldMk cId="695919505" sldId="290"/>
        </pc:sldMkLst>
        <pc:spChg chg="mod">
          <ac:chgData name="Rebecca Wilson" userId="64cd8bce-7890-4c37-b3e1-072c1b583e6a" providerId="ADAL" clId="{9725DA4A-59E7-45AC-A972-0D8FAB339994}" dt="2025-04-14T10:24:26.606" v="165" actId="20577"/>
          <ac:spMkLst>
            <pc:docMk/>
            <pc:sldMk cId="695919505" sldId="290"/>
            <ac:spMk id="3" creationId="{00000000-0000-0000-0000-000000000000}"/>
          </ac:spMkLst>
        </pc:spChg>
      </pc:sldChg>
      <pc:sldChg chg="modNotesTx">
        <pc:chgData name="Rebecca Wilson" userId="64cd8bce-7890-4c37-b3e1-072c1b583e6a" providerId="ADAL" clId="{9725DA4A-59E7-45AC-A972-0D8FAB339994}" dt="2025-04-14T12:22:38.999" v="2164" actId="20577"/>
        <pc:sldMkLst>
          <pc:docMk/>
          <pc:sldMk cId="4138630873" sldId="291"/>
        </pc:sldMkLst>
      </pc:sldChg>
      <pc:sldChg chg="modSp modNotesTx">
        <pc:chgData name="Rebecca Wilson" userId="64cd8bce-7890-4c37-b3e1-072c1b583e6a" providerId="ADAL" clId="{9725DA4A-59E7-45AC-A972-0D8FAB339994}" dt="2025-04-14T10:43:34.680" v="1293" actId="20577"/>
        <pc:sldMkLst>
          <pc:docMk/>
          <pc:sldMk cId="1269630136" sldId="292"/>
        </pc:sldMkLst>
        <pc:spChg chg="mod">
          <ac:chgData name="Rebecca Wilson" userId="64cd8bce-7890-4c37-b3e1-072c1b583e6a" providerId="ADAL" clId="{9725DA4A-59E7-45AC-A972-0D8FAB339994}" dt="2025-04-14T10:38:35.333" v="920" actId="20577"/>
          <ac:spMkLst>
            <pc:docMk/>
            <pc:sldMk cId="1269630136" sldId="292"/>
            <ac:spMk id="7" creationId="{00000000-0000-0000-0000-000000000000}"/>
          </ac:spMkLst>
        </pc:spChg>
      </pc:sldChg>
      <pc:sldChg chg="addSp delSp modSp mod delAnim modAnim modNotesTx">
        <pc:chgData name="Rebecca Wilson" userId="64cd8bce-7890-4c37-b3e1-072c1b583e6a" providerId="ADAL" clId="{9725DA4A-59E7-45AC-A972-0D8FAB339994}" dt="2025-04-14T10:20:48.868" v="68"/>
        <pc:sldMkLst>
          <pc:docMk/>
          <pc:sldMk cId="61982384" sldId="294"/>
        </pc:sldMkLst>
        <pc:spChg chg="mod">
          <ac:chgData name="Rebecca Wilson" userId="64cd8bce-7890-4c37-b3e1-072c1b583e6a" providerId="ADAL" clId="{9725DA4A-59E7-45AC-A972-0D8FAB339994}" dt="2025-04-14T10:16:51.412" v="4" actId="2711"/>
          <ac:spMkLst>
            <pc:docMk/>
            <pc:sldMk cId="61982384" sldId="294"/>
            <ac:spMk id="17" creationId="{00000000-0000-0000-0000-000000000000}"/>
          </ac:spMkLst>
        </pc:spChg>
        <pc:spChg chg="mod">
          <ac:chgData name="Rebecca Wilson" userId="64cd8bce-7890-4c37-b3e1-072c1b583e6a" providerId="ADAL" clId="{9725DA4A-59E7-45AC-A972-0D8FAB339994}" dt="2025-04-14T10:16:51.412" v="4" actId="2711"/>
          <ac:spMkLst>
            <pc:docMk/>
            <pc:sldMk cId="61982384" sldId="294"/>
            <ac:spMk id="18" creationId="{00000000-0000-0000-0000-000000000000}"/>
          </ac:spMkLst>
        </pc:spChg>
        <pc:spChg chg="mod">
          <ac:chgData name="Rebecca Wilson" userId="64cd8bce-7890-4c37-b3e1-072c1b583e6a" providerId="ADAL" clId="{9725DA4A-59E7-45AC-A972-0D8FAB339994}" dt="2025-04-14T10:16:51.412" v="4" actId="2711"/>
          <ac:spMkLst>
            <pc:docMk/>
            <pc:sldMk cId="61982384" sldId="294"/>
            <ac:spMk id="19" creationId="{00000000-0000-0000-0000-000000000000}"/>
          </ac:spMkLst>
        </pc:spChg>
        <pc:spChg chg="mod">
          <ac:chgData name="Rebecca Wilson" userId="64cd8bce-7890-4c37-b3e1-072c1b583e6a" providerId="ADAL" clId="{9725DA4A-59E7-45AC-A972-0D8FAB339994}" dt="2025-04-14T10:16:51.412" v="4" actId="2711"/>
          <ac:spMkLst>
            <pc:docMk/>
            <pc:sldMk cId="61982384" sldId="294"/>
            <ac:spMk id="20" creationId="{00000000-0000-0000-0000-000000000000}"/>
          </ac:spMkLst>
        </pc:spChg>
        <pc:spChg chg="mod">
          <ac:chgData name="Rebecca Wilson" userId="64cd8bce-7890-4c37-b3e1-072c1b583e6a" providerId="ADAL" clId="{9725DA4A-59E7-45AC-A972-0D8FAB339994}" dt="2025-04-14T10:16:51.412" v="4" actId="2711"/>
          <ac:spMkLst>
            <pc:docMk/>
            <pc:sldMk cId="61982384" sldId="294"/>
            <ac:spMk id="21" creationId="{00000000-0000-0000-0000-000000000000}"/>
          </ac:spMkLst>
        </pc:spChg>
        <pc:spChg chg="mod">
          <ac:chgData name="Rebecca Wilson" userId="64cd8bce-7890-4c37-b3e1-072c1b583e6a" providerId="ADAL" clId="{9725DA4A-59E7-45AC-A972-0D8FAB339994}" dt="2025-04-14T10:16:51.412" v="4" actId="2711"/>
          <ac:spMkLst>
            <pc:docMk/>
            <pc:sldMk cId="61982384" sldId="294"/>
            <ac:spMk id="22" creationId="{00000000-0000-0000-0000-000000000000}"/>
          </ac:spMkLst>
        </pc:spChg>
        <pc:spChg chg="mod">
          <ac:chgData name="Rebecca Wilson" userId="64cd8bce-7890-4c37-b3e1-072c1b583e6a" providerId="ADAL" clId="{9725DA4A-59E7-45AC-A972-0D8FAB339994}" dt="2025-04-14T10:16:51.412" v="4" actId="2711"/>
          <ac:spMkLst>
            <pc:docMk/>
            <pc:sldMk cId="61982384" sldId="294"/>
            <ac:spMk id="24" creationId="{00000000-0000-0000-0000-000000000000}"/>
          </ac:spMkLst>
        </pc:spChg>
        <pc:spChg chg="mod">
          <ac:chgData name="Rebecca Wilson" userId="64cd8bce-7890-4c37-b3e1-072c1b583e6a" providerId="ADAL" clId="{9725DA4A-59E7-45AC-A972-0D8FAB339994}" dt="2025-04-14T10:16:51.412" v="4" actId="2711"/>
          <ac:spMkLst>
            <pc:docMk/>
            <pc:sldMk cId="61982384" sldId="294"/>
            <ac:spMk id="29" creationId="{00000000-0000-0000-0000-000000000000}"/>
          </ac:spMkLst>
        </pc:spChg>
        <pc:spChg chg="add mod ord">
          <ac:chgData name="Rebecca Wilson" userId="64cd8bce-7890-4c37-b3e1-072c1b583e6a" providerId="ADAL" clId="{9725DA4A-59E7-45AC-A972-0D8FAB339994}" dt="2025-04-14T10:19:41.320" v="64" actId="20577"/>
          <ac:spMkLst>
            <pc:docMk/>
            <pc:sldMk cId="61982384" sldId="294"/>
            <ac:spMk id="32" creationId="{FDBCA192-B01C-4BA9-9BB3-21A4E94C092F}"/>
          </ac:spMkLst>
        </pc:spChg>
        <pc:spChg chg="mod">
          <ac:chgData name="Rebecca Wilson" userId="64cd8bce-7890-4c37-b3e1-072c1b583e6a" providerId="ADAL" clId="{9725DA4A-59E7-45AC-A972-0D8FAB339994}" dt="2025-04-14T10:16:51.412" v="4" actId="2711"/>
          <ac:spMkLst>
            <pc:docMk/>
            <pc:sldMk cId="61982384" sldId="294"/>
            <ac:spMk id="35" creationId="{F3ACF56E-27F7-4816-9DC9-AB8A3C66F1F7}"/>
          </ac:spMkLst>
        </pc:spChg>
        <pc:spChg chg="mod">
          <ac:chgData name="Rebecca Wilson" userId="64cd8bce-7890-4c37-b3e1-072c1b583e6a" providerId="ADAL" clId="{9725DA4A-59E7-45AC-A972-0D8FAB339994}" dt="2025-04-14T10:16:51.412" v="4" actId="2711"/>
          <ac:spMkLst>
            <pc:docMk/>
            <pc:sldMk cId="61982384" sldId="294"/>
            <ac:spMk id="38" creationId="{FE523E19-CCA1-4CD8-9D0E-10A437F18788}"/>
          </ac:spMkLst>
        </pc:spChg>
        <pc:spChg chg="mod">
          <ac:chgData name="Rebecca Wilson" userId="64cd8bce-7890-4c37-b3e1-072c1b583e6a" providerId="ADAL" clId="{9725DA4A-59E7-45AC-A972-0D8FAB339994}" dt="2025-04-14T10:16:51.412" v="4" actId="2711"/>
          <ac:spMkLst>
            <pc:docMk/>
            <pc:sldMk cId="61982384" sldId="294"/>
            <ac:spMk id="40" creationId="{3A4DDD9E-C61A-48F6-A6CD-71FD2A7E6483}"/>
          </ac:spMkLst>
        </pc:spChg>
        <pc:picChg chg="mod">
          <ac:chgData name="Rebecca Wilson" userId="64cd8bce-7890-4c37-b3e1-072c1b583e6a" providerId="ADAL" clId="{9725DA4A-59E7-45AC-A972-0D8FAB339994}" dt="2025-04-14T10:16:51.412" v="4" actId="2711"/>
          <ac:picMkLst>
            <pc:docMk/>
            <pc:sldMk cId="61982384" sldId="294"/>
            <ac:picMk id="3" creationId="{00000000-0000-0000-0000-000000000000}"/>
          </ac:picMkLst>
        </pc:picChg>
        <pc:picChg chg="mod">
          <ac:chgData name="Rebecca Wilson" userId="64cd8bce-7890-4c37-b3e1-072c1b583e6a" providerId="ADAL" clId="{9725DA4A-59E7-45AC-A972-0D8FAB339994}" dt="2025-04-14T10:16:51.412" v="4" actId="2711"/>
          <ac:picMkLst>
            <pc:docMk/>
            <pc:sldMk cId="61982384" sldId="294"/>
            <ac:picMk id="12" creationId="{00000000-0000-0000-0000-000000000000}"/>
          </ac:picMkLst>
        </pc:picChg>
        <pc:picChg chg="mod">
          <ac:chgData name="Rebecca Wilson" userId="64cd8bce-7890-4c37-b3e1-072c1b583e6a" providerId="ADAL" clId="{9725DA4A-59E7-45AC-A972-0D8FAB339994}" dt="2025-04-14T10:16:51.412" v="4" actId="2711"/>
          <ac:picMkLst>
            <pc:docMk/>
            <pc:sldMk cId="61982384" sldId="294"/>
            <ac:picMk id="13" creationId="{00000000-0000-0000-0000-000000000000}"/>
          </ac:picMkLst>
        </pc:picChg>
        <pc:picChg chg="mod">
          <ac:chgData name="Rebecca Wilson" userId="64cd8bce-7890-4c37-b3e1-072c1b583e6a" providerId="ADAL" clId="{9725DA4A-59E7-45AC-A972-0D8FAB339994}" dt="2025-04-14T10:16:55.829" v="5" actId="1076"/>
          <ac:picMkLst>
            <pc:docMk/>
            <pc:sldMk cId="61982384" sldId="294"/>
            <ac:picMk id="14" creationId="{00000000-0000-0000-0000-000000000000}"/>
          </ac:picMkLst>
        </pc:picChg>
        <pc:picChg chg="mod">
          <ac:chgData name="Rebecca Wilson" userId="64cd8bce-7890-4c37-b3e1-072c1b583e6a" providerId="ADAL" clId="{9725DA4A-59E7-45AC-A972-0D8FAB339994}" dt="2025-04-14T10:16:51.412" v="4" actId="2711"/>
          <ac:picMkLst>
            <pc:docMk/>
            <pc:sldMk cId="61982384" sldId="294"/>
            <ac:picMk id="15" creationId="{00000000-0000-0000-0000-000000000000}"/>
          </ac:picMkLst>
        </pc:picChg>
        <pc:picChg chg="mod">
          <ac:chgData name="Rebecca Wilson" userId="64cd8bce-7890-4c37-b3e1-072c1b583e6a" providerId="ADAL" clId="{9725DA4A-59E7-45AC-A972-0D8FAB339994}" dt="2025-04-14T10:16:51.412" v="4" actId="2711"/>
          <ac:picMkLst>
            <pc:docMk/>
            <pc:sldMk cId="61982384" sldId="294"/>
            <ac:picMk id="16" creationId="{00000000-0000-0000-0000-000000000000}"/>
          </ac:picMkLst>
        </pc:picChg>
        <pc:picChg chg="mod">
          <ac:chgData name="Rebecca Wilson" userId="64cd8bce-7890-4c37-b3e1-072c1b583e6a" providerId="ADAL" clId="{9725DA4A-59E7-45AC-A972-0D8FAB339994}" dt="2025-04-14T10:16:51.412" v="4" actId="2711"/>
          <ac:picMkLst>
            <pc:docMk/>
            <pc:sldMk cId="61982384" sldId="294"/>
            <ac:picMk id="28" creationId="{00000000-0000-0000-0000-000000000000}"/>
          </ac:picMkLst>
        </pc:picChg>
        <pc:picChg chg="mod">
          <ac:chgData name="Rebecca Wilson" userId="64cd8bce-7890-4c37-b3e1-072c1b583e6a" providerId="ADAL" clId="{9725DA4A-59E7-45AC-A972-0D8FAB339994}" dt="2025-04-14T10:16:51.412" v="4" actId="2711"/>
          <ac:picMkLst>
            <pc:docMk/>
            <pc:sldMk cId="61982384" sldId="294"/>
            <ac:picMk id="36" creationId="{3230A673-178E-432F-9446-0D29C8DEA1A8}"/>
          </ac:picMkLst>
        </pc:picChg>
        <pc:picChg chg="mod">
          <ac:chgData name="Rebecca Wilson" userId="64cd8bce-7890-4c37-b3e1-072c1b583e6a" providerId="ADAL" clId="{9725DA4A-59E7-45AC-A972-0D8FAB339994}" dt="2025-04-14T10:16:51.412" v="4" actId="2711"/>
          <ac:picMkLst>
            <pc:docMk/>
            <pc:sldMk cId="61982384" sldId="294"/>
            <ac:picMk id="37" creationId="{B3A19F0B-CC66-4C9D-BA45-B7B6D0E8326B}"/>
          </ac:picMkLst>
        </pc:picChg>
        <pc:picChg chg="mod">
          <ac:chgData name="Rebecca Wilson" userId="64cd8bce-7890-4c37-b3e1-072c1b583e6a" providerId="ADAL" clId="{9725DA4A-59E7-45AC-A972-0D8FAB339994}" dt="2025-04-14T10:16:51.412" v="4" actId="2711"/>
          <ac:picMkLst>
            <pc:docMk/>
            <pc:sldMk cId="61982384" sldId="294"/>
            <ac:picMk id="39" creationId="{FD554A85-51DB-4F2D-A80A-3A35AEA6ECEC}"/>
          </ac:picMkLst>
        </pc:picChg>
        <pc:picChg chg="mod">
          <ac:chgData name="Rebecca Wilson" userId="64cd8bce-7890-4c37-b3e1-072c1b583e6a" providerId="ADAL" clId="{9725DA4A-59E7-45AC-A972-0D8FAB339994}" dt="2025-04-14T10:16:51.412" v="4" actId="2711"/>
          <ac:picMkLst>
            <pc:docMk/>
            <pc:sldMk cId="61982384" sldId="294"/>
            <ac:picMk id="2052" creationId="{00000000-0000-0000-0000-000000000000}"/>
          </ac:picMkLst>
        </pc:picChg>
      </pc:sldChg>
    </pc:docChg>
  </pc:docChgLst>
  <pc:docChgLst>
    <pc:chgData name="Rebecca Wilson" userId="64cd8bce-7890-4c37-b3e1-072c1b583e6a" providerId="ADAL" clId="{59F43D75-DF24-4A62-9C1D-2960944F728B}"/>
    <pc:docChg chg="custSel modSld">
      <pc:chgData name="Rebecca Wilson" userId="64cd8bce-7890-4c37-b3e1-072c1b583e6a" providerId="ADAL" clId="{59F43D75-DF24-4A62-9C1D-2960944F728B}" dt="2025-06-10T12:27:57.011" v="0" actId="33524"/>
      <pc:docMkLst>
        <pc:docMk/>
      </pc:docMkLst>
      <pc:sldChg chg="modNotesTx">
        <pc:chgData name="Rebecca Wilson" userId="64cd8bce-7890-4c37-b3e1-072c1b583e6a" providerId="ADAL" clId="{59F43D75-DF24-4A62-9C1D-2960944F728B}" dt="2025-06-10T12:27:57.011" v="0" actId="33524"/>
        <pc:sldMkLst>
          <pc:docMk/>
          <pc:sldMk cId="1269630136" sldId="292"/>
        </pc:sldMkLst>
      </pc:sldChg>
    </pc:docChg>
  </pc:docChgLst>
  <pc:docChgLst>
    <pc:chgData name="Rebecca Wilson" userId="64cd8bce-7890-4c37-b3e1-072c1b583e6a" providerId="ADAL" clId="{3D4442E2-7F16-41C9-8292-1D0B98F9F10D}"/>
    <pc:docChg chg="modSld">
      <pc:chgData name="Rebecca Wilson" userId="64cd8bce-7890-4c37-b3e1-072c1b583e6a" providerId="ADAL" clId="{3D4442E2-7F16-41C9-8292-1D0B98F9F10D}" dt="2025-04-15T08:39:08.996" v="251" actId="6549"/>
      <pc:docMkLst>
        <pc:docMk/>
      </pc:docMkLst>
      <pc:sldChg chg="modNotesTx">
        <pc:chgData name="Rebecca Wilson" userId="64cd8bce-7890-4c37-b3e1-072c1b583e6a" providerId="ADAL" clId="{3D4442E2-7F16-41C9-8292-1D0B98F9F10D}" dt="2025-04-15T08:37:12.964" v="250" actId="20577"/>
        <pc:sldMkLst>
          <pc:docMk/>
          <pc:sldMk cId="3671295229" sldId="256"/>
        </pc:sldMkLst>
      </pc:sldChg>
      <pc:sldChg chg="modNotesTx">
        <pc:chgData name="Rebecca Wilson" userId="64cd8bce-7890-4c37-b3e1-072c1b583e6a" providerId="ADAL" clId="{3D4442E2-7F16-41C9-8292-1D0B98F9F10D}" dt="2025-04-15T08:39:08.996" v="251" actId="6549"/>
        <pc:sldMkLst>
          <pc:docMk/>
          <pc:sldMk cId="2397751729" sldId="2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37946-71FE-4C58-8CC1-12C22BAF0B1A}"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D9B9C-B909-4C1A-BCAA-E4E050BFBA27}" type="slidenum">
              <a:rPr lang="en-GB" smtClean="0"/>
              <a:t>‹#›</a:t>
            </a:fld>
            <a:endParaRPr lang="en-GB"/>
          </a:p>
        </p:txBody>
      </p:sp>
    </p:spTree>
    <p:extLst>
      <p:ext uri="{BB962C8B-B14F-4D97-AF65-F5344CB8AC3E}">
        <p14:creationId xmlns:p14="http://schemas.microsoft.com/office/powerpoint/2010/main" val="326378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ootprintnetwork.org/resources/glossary/#biological-capacity-biocapac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specifically goes through the waste and recycling in Doncaster. For Barnsley or Rotherham, please check out our website www.BDRonline.co.uk. </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a:t>
            </a:fld>
            <a:endParaRPr lang="en-GB"/>
          </a:p>
        </p:txBody>
      </p:sp>
    </p:spTree>
    <p:extLst>
      <p:ext uri="{BB962C8B-B14F-4D97-AF65-F5344CB8AC3E}">
        <p14:creationId xmlns:p14="http://schemas.microsoft.com/office/powerpoint/2010/main" val="2227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11</a:t>
            </a:fld>
            <a:endParaRPr lang="en-GB"/>
          </a:p>
        </p:txBody>
      </p:sp>
    </p:spTree>
    <p:extLst>
      <p:ext uri="{BB962C8B-B14F-4D97-AF65-F5344CB8AC3E}">
        <p14:creationId xmlns:p14="http://schemas.microsoft.com/office/powerpoint/2010/main" val="56181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12</a:t>
            </a:fld>
            <a:endParaRPr lang="en-GB"/>
          </a:p>
        </p:txBody>
      </p:sp>
    </p:spTree>
    <p:extLst>
      <p:ext uri="{BB962C8B-B14F-4D97-AF65-F5344CB8AC3E}">
        <p14:creationId xmlns:p14="http://schemas.microsoft.com/office/powerpoint/2010/main" val="104530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BDR we do average in recycling our waste. These are the percentages of waste recycled in each authority from 2022/23. </a:t>
            </a:r>
          </a:p>
          <a:p>
            <a:endParaRPr lang="en-GB" dirty="0"/>
          </a:p>
          <a:p>
            <a:r>
              <a:rPr lang="en-GB" dirty="0"/>
              <a:t>Highest ranked (1</a:t>
            </a:r>
            <a:r>
              <a:rPr lang="en-GB" baseline="30000" dirty="0"/>
              <a:t>st</a:t>
            </a:r>
            <a:r>
              <a:rPr lang="en-GB" dirty="0"/>
              <a:t>)is </a:t>
            </a:r>
            <a:r>
              <a:rPr lang="en-GB" b="0" i="0" dirty="0">
                <a:solidFill>
                  <a:srgbClr val="000000"/>
                </a:solidFill>
                <a:effectLst/>
                <a:latin typeface="Arial" panose="020B0604020202020204" pitchFamily="34" charset="0"/>
              </a:rPr>
              <a:t>South Oxfordshire District Council at 61.6%</a:t>
            </a:r>
          </a:p>
          <a:p>
            <a:r>
              <a:rPr lang="en-GB" b="0" i="0" dirty="0">
                <a:solidFill>
                  <a:srgbClr val="000000"/>
                </a:solidFill>
                <a:effectLst/>
                <a:latin typeface="Arial" panose="020B0604020202020204" pitchFamily="34" charset="0"/>
              </a:rPr>
              <a:t>Lowest ranked (343</a:t>
            </a:r>
            <a:r>
              <a:rPr lang="en-GB" b="0" i="0" baseline="30000" dirty="0">
                <a:solidFill>
                  <a:srgbClr val="000000"/>
                </a:solidFill>
                <a:effectLst/>
                <a:latin typeface="Arial" panose="020B0604020202020204" pitchFamily="34" charset="0"/>
              </a:rPr>
              <a:t>rd  </a:t>
            </a:r>
            <a:r>
              <a:rPr lang="en-GB" b="0" i="0" dirty="0">
                <a:solidFill>
                  <a:srgbClr val="000000"/>
                </a:solidFill>
                <a:effectLst/>
                <a:latin typeface="Arial" panose="020B0604020202020204" pitchFamily="34" charset="0"/>
              </a:rPr>
              <a:t>) is Tower Hamlets at 17.7%</a:t>
            </a:r>
          </a:p>
          <a:p>
            <a:endParaRPr lang="en-GB" b="0" i="0" dirty="0">
              <a:solidFill>
                <a:srgbClr val="000000"/>
              </a:solidFill>
              <a:effectLst/>
              <a:latin typeface="Arial" panose="020B0604020202020204" pitchFamily="34" charset="0"/>
            </a:endParaRPr>
          </a:p>
          <a:p>
            <a:r>
              <a:rPr lang="en-GB" b="0" i="0" dirty="0">
                <a:solidFill>
                  <a:srgbClr val="000000"/>
                </a:solidFill>
                <a:effectLst/>
                <a:latin typeface="Arial" panose="020B0604020202020204" pitchFamily="34" charset="0"/>
              </a:rPr>
              <a:t>Barnsley is 117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44.6%</a:t>
            </a:r>
          </a:p>
          <a:p>
            <a:r>
              <a:rPr lang="en-GB" b="0" i="0" dirty="0">
                <a:solidFill>
                  <a:srgbClr val="000000"/>
                </a:solidFill>
                <a:effectLst/>
                <a:latin typeface="Arial" panose="020B0604020202020204" pitchFamily="34" charset="0"/>
              </a:rPr>
              <a:t>Doncaster is 133</a:t>
            </a:r>
            <a:r>
              <a:rPr lang="en-GB" b="0" i="0" baseline="30000" dirty="0">
                <a:solidFill>
                  <a:srgbClr val="000000"/>
                </a:solidFill>
                <a:effectLst/>
                <a:latin typeface="Arial" panose="020B0604020202020204" pitchFamily="34" charset="0"/>
              </a:rPr>
              <a:t>rd</a:t>
            </a:r>
            <a:r>
              <a:rPr lang="en-GB" b="0" i="0" dirty="0">
                <a:solidFill>
                  <a:srgbClr val="000000"/>
                </a:solidFill>
                <a:effectLst/>
                <a:latin typeface="Arial" panose="020B0604020202020204" pitchFamily="34" charset="0"/>
              </a:rPr>
              <a:t> at 43.6%</a:t>
            </a:r>
          </a:p>
          <a:p>
            <a:r>
              <a:rPr lang="en-GB" b="0" i="0" dirty="0">
                <a:solidFill>
                  <a:srgbClr val="000000"/>
                </a:solidFill>
                <a:effectLst/>
                <a:latin typeface="Arial" panose="020B0604020202020204" pitchFamily="34" charset="0"/>
              </a:rPr>
              <a:t>Rotherham is 122</a:t>
            </a:r>
            <a:r>
              <a:rPr lang="en-GB" b="0" i="0" baseline="30000" dirty="0">
                <a:solidFill>
                  <a:srgbClr val="000000"/>
                </a:solidFill>
                <a:effectLst/>
                <a:latin typeface="Arial" panose="020B0604020202020204" pitchFamily="34" charset="0"/>
              </a:rPr>
              <a:t>nd</a:t>
            </a:r>
            <a:r>
              <a:rPr lang="en-GB" b="0" i="0" dirty="0">
                <a:solidFill>
                  <a:srgbClr val="000000"/>
                </a:solidFill>
                <a:effectLst/>
                <a:latin typeface="Arial" panose="020B0604020202020204" pitchFamily="34" charset="0"/>
              </a:rPr>
              <a:t> at 44.5%</a:t>
            </a:r>
          </a:p>
          <a:p>
            <a:r>
              <a:rPr lang="en-GB" b="0" i="0" dirty="0">
                <a:solidFill>
                  <a:srgbClr val="000000"/>
                </a:solidFill>
                <a:effectLst/>
                <a:latin typeface="Arial" panose="020B0604020202020204" pitchFamily="34" charset="0"/>
              </a:rPr>
              <a:t>Sheffield is 227</a:t>
            </a:r>
            <a:r>
              <a:rPr lang="en-GB" b="0" i="0" baseline="30000" dirty="0">
                <a:solidFill>
                  <a:srgbClr val="000000"/>
                </a:solidFill>
                <a:effectLst/>
                <a:latin typeface="Arial" panose="020B0604020202020204" pitchFamily="34" charset="0"/>
              </a:rPr>
              <a:t>th</a:t>
            </a:r>
            <a:r>
              <a:rPr lang="en-GB" b="0" i="0" dirty="0">
                <a:solidFill>
                  <a:srgbClr val="000000"/>
                </a:solidFill>
                <a:effectLst/>
                <a:latin typeface="Arial" panose="020B0604020202020204" pitchFamily="34" charset="0"/>
              </a:rPr>
              <a:t> at 32%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13</a:t>
            </a:fld>
            <a:endParaRPr lang="en-GB"/>
          </a:p>
        </p:txBody>
      </p:sp>
    </p:spTree>
    <p:extLst>
      <p:ext uri="{BB962C8B-B14F-4D97-AF65-F5344CB8AC3E}">
        <p14:creationId xmlns:p14="http://schemas.microsoft.com/office/powerpoint/2010/main" val="6682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Doncaster we have 3 bins and 1 box for our rubbish and recycling.</a:t>
            </a:r>
          </a:p>
          <a:p>
            <a:endParaRPr lang="en-GB" dirty="0"/>
          </a:p>
          <a:p>
            <a:r>
              <a:rPr lang="en-GB" dirty="0"/>
              <a:t>The blue bin is for most of our recycling including:</a:t>
            </a:r>
          </a:p>
          <a:p>
            <a:r>
              <a:rPr lang="en-GB" dirty="0"/>
              <a:t>Cardboard</a:t>
            </a:r>
          </a:p>
          <a:p>
            <a:r>
              <a:rPr lang="en-GB" dirty="0"/>
              <a:t>Newspapers </a:t>
            </a:r>
          </a:p>
          <a:p>
            <a:r>
              <a:rPr lang="en-GB" dirty="0"/>
              <a:t>Envelopes</a:t>
            </a:r>
          </a:p>
          <a:p>
            <a:r>
              <a:rPr lang="en-GB" dirty="0"/>
              <a:t>Cans</a:t>
            </a:r>
          </a:p>
          <a:p>
            <a:r>
              <a:rPr lang="en-GB" dirty="0"/>
              <a:t>Tins</a:t>
            </a:r>
          </a:p>
          <a:p>
            <a:r>
              <a:rPr lang="en-GB" dirty="0"/>
              <a:t>Plastic bottles</a:t>
            </a:r>
          </a:p>
          <a:p>
            <a:r>
              <a:rPr lang="en-GB" dirty="0"/>
              <a:t>Cartons (</a:t>
            </a:r>
            <a:r>
              <a:rPr lang="en-GB" dirty="0" err="1"/>
              <a:t>tetrapak</a:t>
            </a:r>
            <a:r>
              <a:rPr lang="en-GB" dirty="0"/>
              <a:t>)</a:t>
            </a:r>
          </a:p>
          <a:p>
            <a:r>
              <a:rPr lang="en-GB" dirty="0"/>
              <a:t>Aerosols</a:t>
            </a:r>
          </a:p>
          <a:p>
            <a:r>
              <a:rPr lang="en-GB" dirty="0"/>
              <a:t>Plastic pots</a:t>
            </a:r>
          </a:p>
          <a:p>
            <a:r>
              <a:rPr lang="en-GB" dirty="0"/>
              <a:t>Plastic trays</a:t>
            </a:r>
          </a:p>
          <a:p>
            <a:r>
              <a:rPr lang="en-GB" dirty="0"/>
              <a:t>Plastic tubs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36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green bin is for garden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16</a:t>
            </a:fld>
            <a:endParaRPr lang="en-GB"/>
          </a:p>
        </p:txBody>
      </p:sp>
    </p:spTree>
    <p:extLst>
      <p:ext uri="{BB962C8B-B14F-4D97-AF65-F5344CB8AC3E}">
        <p14:creationId xmlns:p14="http://schemas.microsoft.com/office/powerpoint/2010/main" val="178875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box is for glass jars and bottles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17</a:t>
            </a:fld>
            <a:endParaRPr lang="en-GB"/>
          </a:p>
        </p:txBody>
      </p:sp>
    </p:spTree>
    <p:extLst>
      <p:ext uri="{BB962C8B-B14F-4D97-AF65-F5344CB8AC3E}">
        <p14:creationId xmlns:p14="http://schemas.microsoft.com/office/powerpoint/2010/main" val="3223532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our general waste.</a:t>
            </a:r>
          </a:p>
          <a:p>
            <a:endParaRPr lang="en-GB" dirty="0"/>
          </a:p>
          <a:p>
            <a:r>
              <a:rPr lang="en-GB" dirty="0"/>
              <a:t>This includes things we can’t recycle such as food waste, nappies and soft plastics. </a:t>
            </a:r>
          </a:p>
        </p:txBody>
      </p:sp>
      <p:sp>
        <p:nvSpPr>
          <p:cNvPr id="4" name="Slide Number Placeholder 3"/>
          <p:cNvSpPr>
            <a:spLocks noGrp="1"/>
          </p:cNvSpPr>
          <p:nvPr>
            <p:ph type="sldNum" sz="quarter" idx="5"/>
          </p:nvPr>
        </p:nvSpPr>
        <p:spPr/>
        <p:txBody>
          <a:bodyPr/>
          <a:lstStyle/>
          <a:p>
            <a:fld id="{BF3D9B9C-B909-4C1A-BCAA-E4E050BFBA27}" type="slidenum">
              <a:rPr lang="en-GB" smtClean="0"/>
              <a:t>18</a:t>
            </a:fld>
            <a:endParaRPr lang="en-GB"/>
          </a:p>
        </p:txBody>
      </p:sp>
    </p:spTree>
    <p:extLst>
      <p:ext uri="{BB962C8B-B14F-4D97-AF65-F5344CB8AC3E}">
        <p14:creationId xmlns:p14="http://schemas.microsoft.com/office/powerpoint/2010/main" val="180255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we can turn our waste into new things.</a:t>
            </a:r>
          </a:p>
          <a:p>
            <a:endParaRPr lang="en-GB" dirty="0"/>
          </a:p>
          <a:p>
            <a:r>
              <a:rPr lang="en-GB" dirty="0"/>
              <a:t>We can make one fleece jacket by recycling 25 plastic bottles. </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19</a:t>
            </a:fld>
            <a:endParaRPr lang="en-GB"/>
          </a:p>
        </p:txBody>
      </p:sp>
    </p:spTree>
    <p:extLst>
      <p:ext uri="{BB962C8B-B14F-4D97-AF65-F5344CB8AC3E}">
        <p14:creationId xmlns:p14="http://schemas.microsoft.com/office/powerpoint/2010/main" val="382172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helps us manage and save our resources.</a:t>
            </a:r>
          </a:p>
          <a:p>
            <a:endParaRPr lang="en-GB" dirty="0"/>
          </a:p>
          <a:p>
            <a:r>
              <a:rPr lang="en-GB" dirty="0"/>
              <a:t>Plastics comes from oil</a:t>
            </a:r>
          </a:p>
          <a:p>
            <a:r>
              <a:rPr lang="en-GB" dirty="0"/>
              <a:t>Paper comes from trees/wood</a:t>
            </a:r>
          </a:p>
          <a:p>
            <a:r>
              <a:rPr lang="en-GB" dirty="0"/>
              <a:t>Metals comes from ores</a:t>
            </a:r>
          </a:p>
          <a:p>
            <a:r>
              <a:rPr lang="en-GB" dirty="0"/>
              <a:t>Energy used our items can come from fossil fuels. </a:t>
            </a:r>
          </a:p>
        </p:txBody>
      </p:sp>
      <p:sp>
        <p:nvSpPr>
          <p:cNvPr id="4" name="Slide Number Placeholder 3"/>
          <p:cNvSpPr>
            <a:spLocks noGrp="1"/>
          </p:cNvSpPr>
          <p:nvPr>
            <p:ph type="sldNum" sz="quarter" idx="5"/>
          </p:nvPr>
        </p:nvSpPr>
        <p:spPr/>
        <p:txBody>
          <a:bodyPr/>
          <a:lstStyle/>
          <a:p>
            <a:fld id="{BF3D9B9C-B909-4C1A-BCAA-E4E050BFBA27}" type="slidenum">
              <a:rPr lang="en-GB" smtClean="0"/>
              <a:t>20</a:t>
            </a:fld>
            <a:endParaRPr lang="en-GB"/>
          </a:p>
        </p:txBody>
      </p:sp>
    </p:spTree>
    <p:extLst>
      <p:ext uri="{BB962C8B-B14F-4D97-AF65-F5344CB8AC3E}">
        <p14:creationId xmlns:p14="http://schemas.microsoft.com/office/powerpoint/2010/main" val="423325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recycled materials saves energy compared to the energy needed to extract, process and transport new virgin materials. </a:t>
            </a:r>
          </a:p>
        </p:txBody>
      </p:sp>
      <p:sp>
        <p:nvSpPr>
          <p:cNvPr id="4" name="Slide Number Placeholder 3"/>
          <p:cNvSpPr>
            <a:spLocks noGrp="1"/>
          </p:cNvSpPr>
          <p:nvPr>
            <p:ph type="sldNum" sz="quarter" idx="5"/>
          </p:nvPr>
        </p:nvSpPr>
        <p:spPr/>
        <p:txBody>
          <a:bodyPr/>
          <a:lstStyle/>
          <a:p>
            <a:fld id="{BF3D9B9C-B909-4C1A-BCAA-E4E050BFBA27}" type="slidenum">
              <a:rPr lang="en-GB" smtClean="0"/>
              <a:t>21</a:t>
            </a:fld>
            <a:endParaRPr lang="en-GB"/>
          </a:p>
        </p:txBody>
      </p:sp>
    </p:spTree>
    <p:extLst>
      <p:ext uri="{BB962C8B-B14F-4D97-AF65-F5344CB8AC3E}">
        <p14:creationId xmlns:p14="http://schemas.microsoft.com/office/powerpoint/2010/main" val="99121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class the question ‘what is waste?’</a:t>
            </a:r>
          </a:p>
          <a:p>
            <a:endParaRPr lang="en-GB" dirty="0"/>
          </a:p>
          <a:p>
            <a:r>
              <a:rPr lang="en-GB" dirty="0"/>
              <a:t>We may call it other words like the ones on screen but they all mean the same thing.</a:t>
            </a:r>
          </a:p>
          <a:p>
            <a:endParaRPr lang="en-GB" dirty="0"/>
          </a:p>
          <a:p>
            <a:r>
              <a:rPr lang="en-GB" dirty="0"/>
              <a:t>Can they give a definition of this word?</a:t>
            </a:r>
          </a:p>
        </p:txBody>
      </p:sp>
      <p:sp>
        <p:nvSpPr>
          <p:cNvPr id="4" name="Slide Number Placeholder 3"/>
          <p:cNvSpPr>
            <a:spLocks noGrp="1"/>
          </p:cNvSpPr>
          <p:nvPr>
            <p:ph type="sldNum" sz="quarter" idx="5"/>
          </p:nvPr>
        </p:nvSpPr>
        <p:spPr/>
        <p:txBody>
          <a:bodyPr/>
          <a:lstStyle/>
          <a:p>
            <a:fld id="{BF3D9B9C-B909-4C1A-BCAA-E4E050BFBA27}" type="slidenum">
              <a:rPr lang="en-GB" smtClean="0"/>
              <a:t>2</a:t>
            </a:fld>
            <a:endParaRPr lang="en-GB"/>
          </a:p>
        </p:txBody>
      </p:sp>
    </p:spTree>
    <p:extLst>
      <p:ext uri="{BB962C8B-B14F-4D97-AF65-F5344CB8AC3E}">
        <p14:creationId xmlns:p14="http://schemas.microsoft.com/office/powerpoint/2010/main" val="2177024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The United Nations Sustainable Development Goals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Sustainability effects all aspects of our lives. The sustainable development goals (SDGs) are a set of targets created by the United Nations in 2015. They relate to future international development with the aim of solving social, environmental, and economic issues that society faces.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Recycling our waste helps contribute to achieving these goals.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22</a:t>
            </a:fld>
            <a:endParaRPr lang="en-GB"/>
          </a:p>
        </p:txBody>
      </p:sp>
    </p:spTree>
    <p:extLst>
      <p:ext uri="{BB962C8B-B14F-4D97-AF65-F5344CB8AC3E}">
        <p14:creationId xmlns:p14="http://schemas.microsoft.com/office/powerpoint/2010/main" val="259230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saves our planet!</a:t>
            </a:r>
          </a:p>
          <a:p>
            <a:endParaRPr lang="en-GB" dirty="0"/>
          </a:p>
          <a:p>
            <a:pPr marL="171450" indent="-171450">
              <a:buFont typeface="Arial" panose="020B0604020202020204" pitchFamily="34" charset="0"/>
              <a:buChar char="•"/>
            </a:pPr>
            <a:r>
              <a:rPr lang="en-GB" dirty="0"/>
              <a:t>If the entire planet consumed resources at the rate the UK does, we would need 2.6 planets to sustain us.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US" b="0" i="0" dirty="0">
                <a:solidFill>
                  <a:srgbClr val="676767"/>
                </a:solidFill>
                <a:effectLst/>
                <a:latin typeface="Open Sans" panose="020B0606030504020204" pitchFamily="34" charset="0"/>
              </a:rPr>
              <a:t>Humanity as a whole is using nature 1.7 times faster than our planet’s </a:t>
            </a:r>
            <a:r>
              <a:rPr lang="en-US" b="0" i="0" u="none" strike="noStrike" dirty="0">
                <a:solidFill>
                  <a:srgbClr val="FF6C2C"/>
                </a:solidFill>
                <a:effectLst/>
                <a:latin typeface="Open Sans" panose="020B0606030504020204" pitchFamily="34" charset="0"/>
                <a:hlinkClick r:id="rId3"/>
              </a:rPr>
              <a:t>biocapacity</a:t>
            </a:r>
            <a:r>
              <a:rPr lang="en-US" b="0" i="0" dirty="0">
                <a:solidFill>
                  <a:srgbClr val="676767"/>
                </a:solidFill>
                <a:effectLst/>
                <a:latin typeface="Open Sans" panose="020B0606030504020204" pitchFamily="34" charset="0"/>
              </a:rPr>
              <a:t> can regenerate. That’s equivalent to using the resources of 1.7 Earths.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23</a:t>
            </a:fld>
            <a:endParaRPr lang="en-GB"/>
          </a:p>
        </p:txBody>
      </p:sp>
    </p:spTree>
    <p:extLst>
      <p:ext uri="{BB962C8B-B14F-4D97-AF65-F5344CB8AC3E}">
        <p14:creationId xmlns:p14="http://schemas.microsoft.com/office/powerpoint/2010/main" val="141974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have any suggestions on how the could reduce, reuse and recycle to help the planet. </a:t>
            </a:r>
          </a:p>
          <a:p>
            <a:endParaRPr lang="en-GB" dirty="0"/>
          </a:p>
          <a:p>
            <a:r>
              <a:rPr lang="en-GB" dirty="0"/>
              <a:t>A quiz on the learnings of this lesson can be found </a:t>
            </a:r>
            <a:r>
              <a:rPr lang="en-GB"/>
              <a:t>at https://www.bdronline.co.uk/education/key-stage-34-resources/1 </a:t>
            </a:r>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25</a:t>
            </a:fld>
            <a:endParaRPr lang="en-GB"/>
          </a:p>
        </p:txBody>
      </p:sp>
    </p:spTree>
    <p:extLst>
      <p:ext uri="{BB962C8B-B14F-4D97-AF65-F5344CB8AC3E}">
        <p14:creationId xmlns:p14="http://schemas.microsoft.com/office/powerpoint/2010/main" val="67397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It is no longer needed by us</a:t>
            </a:r>
          </a:p>
          <a:p>
            <a:pPr marL="171450" indent="-171450">
              <a:buFont typeface="Arial" panose="020B0604020202020204" pitchFamily="34" charset="0"/>
              <a:buChar char="•"/>
            </a:pPr>
            <a:r>
              <a:rPr lang="en-GB" dirty="0"/>
              <a:t>We don’t like it anymore</a:t>
            </a:r>
          </a:p>
        </p:txBody>
      </p:sp>
      <p:sp>
        <p:nvSpPr>
          <p:cNvPr id="4" name="Slide Number Placeholder 3"/>
          <p:cNvSpPr>
            <a:spLocks noGrp="1"/>
          </p:cNvSpPr>
          <p:nvPr>
            <p:ph type="sldNum" sz="quarter" idx="5"/>
          </p:nvPr>
        </p:nvSpPr>
        <p:spPr/>
        <p:txBody>
          <a:bodyPr/>
          <a:lstStyle/>
          <a:p>
            <a:fld id="{BF3D9B9C-B909-4C1A-BCAA-E4E050BFBA27}" type="slidenum">
              <a:rPr lang="en-GB" smtClean="0"/>
              <a:t>3</a:t>
            </a:fld>
            <a:endParaRPr lang="en-GB"/>
          </a:p>
        </p:txBody>
      </p:sp>
    </p:spTree>
    <p:extLst>
      <p:ext uri="{BB962C8B-B14F-4D97-AF65-F5344CB8AC3E}">
        <p14:creationId xmlns:p14="http://schemas.microsoft.com/office/powerpoint/2010/main" val="393866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4</a:t>
            </a:fld>
            <a:endParaRPr lang="en-GB"/>
          </a:p>
        </p:txBody>
      </p:sp>
    </p:spTree>
    <p:extLst>
      <p:ext uri="{BB962C8B-B14F-4D97-AF65-F5344CB8AC3E}">
        <p14:creationId xmlns:p14="http://schemas.microsoft.com/office/powerpoint/2010/main" val="362314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weight of this weight is equivalent to 3.5 million double decker buses.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If these buses were to form a queue, it would go around the entire world 2.5 times</a:t>
            </a:r>
            <a:endParaRPr lang="en-GB" dirty="0"/>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6</a:t>
            </a:fld>
            <a:endParaRPr lang="en-GB"/>
          </a:p>
        </p:txBody>
      </p:sp>
    </p:spTree>
    <p:extLst>
      <p:ext uri="{BB962C8B-B14F-4D97-AF65-F5344CB8AC3E}">
        <p14:creationId xmlns:p14="http://schemas.microsoft.com/office/powerpoint/2010/main" val="26470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waste a problem?</a:t>
            </a:r>
          </a:p>
          <a:p>
            <a:endParaRPr lang="en-GB" dirty="0"/>
          </a:p>
          <a:p>
            <a:r>
              <a:rPr lang="en-GB" dirty="0"/>
              <a:t>Waste can cause many problems for our society.</a:t>
            </a:r>
          </a:p>
          <a:p>
            <a:endParaRPr lang="en-GB" dirty="0"/>
          </a:p>
          <a:p>
            <a:r>
              <a:rPr lang="en-GB" dirty="0"/>
              <a:t>Ask your students what they think these may be. </a:t>
            </a:r>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7</a:t>
            </a:fld>
            <a:endParaRPr lang="en-GB"/>
          </a:p>
        </p:txBody>
      </p:sp>
    </p:spTree>
    <p:extLst>
      <p:ext uri="{BB962C8B-B14F-4D97-AF65-F5344CB8AC3E}">
        <p14:creationId xmlns:p14="http://schemas.microsoft.com/office/powerpoint/2010/main" val="194225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the issues caused by waste.</a:t>
            </a:r>
          </a:p>
        </p:txBody>
      </p:sp>
      <p:sp>
        <p:nvSpPr>
          <p:cNvPr id="4" name="Slide Number Placeholder 3"/>
          <p:cNvSpPr>
            <a:spLocks noGrp="1"/>
          </p:cNvSpPr>
          <p:nvPr>
            <p:ph type="sldNum" sz="quarter" idx="5"/>
          </p:nvPr>
        </p:nvSpPr>
        <p:spPr/>
        <p:txBody>
          <a:bodyPr/>
          <a:lstStyle/>
          <a:p>
            <a:fld id="{BF3D9B9C-B909-4C1A-BCAA-E4E050BFBA27}" type="slidenum">
              <a:rPr lang="en-GB" smtClean="0"/>
              <a:t>8</a:t>
            </a:fld>
            <a:endParaRPr lang="en-GB"/>
          </a:p>
        </p:txBody>
      </p:sp>
    </p:spTree>
    <p:extLst>
      <p:ext uri="{BB962C8B-B14F-4D97-AF65-F5344CB8AC3E}">
        <p14:creationId xmlns:p14="http://schemas.microsoft.com/office/powerpoint/2010/main" val="32418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9</a:t>
            </a:fld>
            <a:endParaRPr lang="en-GB"/>
          </a:p>
        </p:txBody>
      </p:sp>
    </p:spTree>
    <p:extLst>
      <p:ext uri="{BB962C8B-B14F-4D97-AF65-F5344CB8AC3E}">
        <p14:creationId xmlns:p14="http://schemas.microsoft.com/office/powerpoint/2010/main" val="193811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pPr marL="171450" indent="-171450">
              <a:buFont typeface="Arial" panose="020B0604020202020204" pitchFamily="34" charset="0"/>
              <a:buChar char="•"/>
            </a:pPr>
            <a:r>
              <a:rPr lang="en-GB" dirty="0"/>
              <a:t>This could be by thinking before you buy and only buy what you need.</a:t>
            </a:r>
          </a:p>
          <a:p>
            <a:pPr marL="171450" indent="-171450">
              <a:buFont typeface="Arial" panose="020B0604020202020204" pitchFamily="34" charset="0"/>
              <a:buChar char="•"/>
            </a:pPr>
            <a:r>
              <a:rPr lang="en-GB" dirty="0"/>
              <a:t>Manufacturers and companies redesigning items so that they use fewer resources and can be repaired</a:t>
            </a:r>
          </a:p>
          <a:p>
            <a:pPr marL="171450" indent="-171450">
              <a:buFont typeface="Arial" panose="020B0604020202020204" pitchFamily="34" charset="0"/>
              <a:buChar char="•"/>
            </a:pPr>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F3D9B9C-B909-4C1A-BCAA-E4E050BFBA27}" type="slidenum">
              <a:rPr lang="en-GB" smtClean="0"/>
              <a:t>10</a:t>
            </a:fld>
            <a:endParaRPr lang="en-GB"/>
          </a:p>
        </p:txBody>
      </p:sp>
    </p:spTree>
    <p:extLst>
      <p:ext uri="{BB962C8B-B14F-4D97-AF65-F5344CB8AC3E}">
        <p14:creationId xmlns:p14="http://schemas.microsoft.com/office/powerpoint/2010/main" val="24712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70568" y="6364442"/>
            <a:ext cx="2743200" cy="365125"/>
          </a:xfrm>
        </p:spPr>
        <p:txBody>
          <a:bodyPr/>
          <a:lstStyle/>
          <a:p>
            <a:fld id="{93D5DAD8-7602-4B76-8B2F-0DE51C9174A3}"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62326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3624D4-81BC-49BE-AF79-276BBA8ADEDA}"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58214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95C8B1-D972-40A9-ACE3-DE1B7F735687}"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96612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838D0-A270-4E8C-984D-F6CC6DFEFB72}"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94307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24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32416118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71884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820545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28190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113242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80993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1383738"/>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7627"/>
            <a:ext cx="12192000" cy="1325563"/>
          </a:xfrm>
        </p:spPr>
        <p:txBody>
          <a:bodyPr/>
          <a:lstStyle>
            <a:lvl1pPr algn="ct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838200" y="1513211"/>
            <a:ext cx="10515600" cy="4547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5D13E8-37EB-4E62-84FB-165B4ED374FC}"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370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280482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5003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692851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277897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07755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09712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8C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72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EAD21A-730E-4E4B-8990-CBF50C6600B4}" type="datetime1">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37413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37BAA9-9F2B-4F56-BAF0-D2676BE2FC4C}"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125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3E1784-86B9-45B9-B0BD-0EAE86A393B4}" type="datetime1">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71608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95BDDD-7854-4F93-9C96-B6AC92DA7335}" type="datetime1">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22067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59B45-C51C-4232-AD01-EAC3A23A2C41}" type="datetime1">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33863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4DA9D-8A90-4F18-9929-6D749F167B3E}" type="datetime1">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F5606-3441-48FE-8AFF-3E5C26ECB5E3}" type="slidenum">
              <a:rPr lang="en-GB" smtClean="0"/>
              <a:t>‹#›</a:t>
            </a:fld>
            <a:endParaRPr lang="en-GB"/>
          </a:p>
        </p:txBody>
      </p:sp>
    </p:spTree>
    <p:extLst>
      <p:ext uri="{BB962C8B-B14F-4D97-AF65-F5344CB8AC3E}">
        <p14:creationId xmlns:p14="http://schemas.microsoft.com/office/powerpoint/2010/main" val="18895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90407"/>
            <a:ext cx="12192000" cy="667593"/>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76896-F03E-4057-B706-1B1E96DE680C}" type="datetime1">
              <a:rPr lang="en-GB" smtClean="0"/>
              <a:t>10/06/2025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bg1"/>
                </a:solidFill>
                <a:latin typeface="take_out_the_garbage" panose="02000500000000000000" pitchFamily="2" charset="0"/>
              </a:defRPr>
            </a:lvl1pPr>
          </a:lstStyle>
          <a:p>
            <a:fld id="{4BCF5606-3441-48FE-8AFF-3E5C26ECB5E3}" type="slidenum">
              <a:rPr lang="en-GB" smtClean="0"/>
              <a:pPr/>
              <a:t>‹#›</a:t>
            </a:fld>
            <a:endParaRPr lang="en-GB"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012" y="6256193"/>
            <a:ext cx="1250845" cy="601807"/>
          </a:xfrm>
          <a:prstGeom prst="rect">
            <a:avLst/>
          </a:prstGeom>
        </p:spPr>
      </p:pic>
    </p:spTree>
    <p:extLst>
      <p:ext uri="{BB962C8B-B14F-4D97-AF65-F5344CB8AC3E}">
        <p14:creationId xmlns:p14="http://schemas.microsoft.com/office/powerpoint/2010/main" val="4140173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10/06/2025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39135654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3.png"/><Relationship Id="rId5" Type="http://schemas.openxmlformats.org/officeDocument/2006/relationships/image" Target="../media/image26.jpeg"/><Relationship Id="rId10" Type="http://schemas.openxmlformats.org/officeDocument/2006/relationships/image" Target="../media/image42.png"/><Relationship Id="rId4" Type="http://schemas.openxmlformats.org/officeDocument/2006/relationships/image" Target="../media/image25.jpe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jpe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764" y="2632983"/>
            <a:ext cx="11210472" cy="1592035"/>
          </a:xfrm>
        </p:spPr>
        <p:txBody>
          <a:bodyPr>
            <a:normAutofit/>
          </a:bodyPr>
          <a:lstStyle/>
          <a:p>
            <a:pPr algn="ctr"/>
            <a:r>
              <a:rPr lang="en-GB" sz="9600" dirty="0"/>
              <a:t>Reduce, Reuse, Recycle</a:t>
            </a:r>
          </a:p>
        </p:txBody>
      </p:sp>
      <p:sp>
        <p:nvSpPr>
          <p:cNvPr id="5" name="Text Placeholder 4"/>
          <p:cNvSpPr>
            <a:spLocks noGrp="1"/>
          </p:cNvSpPr>
          <p:nvPr>
            <p:ph type="body" idx="1"/>
          </p:nvPr>
        </p:nvSpPr>
        <p:spPr>
          <a:xfrm>
            <a:off x="0" y="4589463"/>
            <a:ext cx="12192000" cy="1500187"/>
          </a:xfrm>
        </p:spPr>
        <p:txBody>
          <a:bodyPr vert="horz" lIns="91440" tIns="45720" rIns="91440" bIns="45720" rtlCol="0" anchor="t">
            <a:normAutofit/>
          </a:bodyPr>
          <a:lstStyle/>
          <a:p>
            <a:pPr algn="ctr"/>
            <a:r>
              <a:rPr lang="en-GB" dirty="0">
                <a:solidFill>
                  <a:schemeClr val="bg1"/>
                </a:solidFill>
              </a:rPr>
              <a:t>The 3Rs</a:t>
            </a:r>
          </a:p>
        </p:txBody>
      </p:sp>
    </p:spTree>
    <p:extLst>
      <p:ext uri="{BB962C8B-B14F-4D97-AF65-F5344CB8AC3E}">
        <p14:creationId xmlns:p14="http://schemas.microsoft.com/office/powerpoint/2010/main" val="367129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322729" y="1398494"/>
            <a:ext cx="10958406" cy="1845526"/>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cs typeface="Arial"/>
              </a:rPr>
              <a:t>Redesigning items so that they use fewer resources to make them </a:t>
            </a:r>
            <a:endParaRPr lang="en-GB" sz="2400" dirty="0"/>
          </a:p>
          <a:p>
            <a:r>
              <a:rPr lang="en-GB" sz="2400" dirty="0">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fld id="{F2198C37-2E9A-47E5-8C17-BEDDB4D5E342}" type="slidenum">
              <a:rPr lang="en-GB" smtClean="0">
                <a:latin typeface="+mn-lt"/>
              </a:rPr>
              <a:pPr/>
              <a:t>10</a:t>
            </a:fld>
            <a:endParaRPr lang="en-GB" dirty="0">
              <a:latin typeface="+mn-lt"/>
            </a:endParaRPr>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plastic film</a:t>
            </a:r>
          </a:p>
        </p:txBody>
      </p:sp>
      <p:sp>
        <p:nvSpPr>
          <p:cNvPr id="7" name="TextBox 6"/>
          <p:cNvSpPr txBox="1"/>
          <p:nvPr/>
        </p:nvSpPr>
        <p:spPr>
          <a:xfrm>
            <a:off x="3631052" y="5876318"/>
            <a:ext cx="2464948" cy="408623"/>
          </a:xfrm>
          <a:prstGeom prst="roundRect">
            <a:avLst/>
          </a:prstGeom>
          <a:solidFill>
            <a:schemeClr val="accent4"/>
          </a:solidFill>
          <a:ln>
            <a:noFill/>
          </a:ln>
        </p:spPr>
        <p:txBody>
          <a:bodyPr wrap="square" rtlCol="0">
            <a:spAutoFit/>
          </a:bodyPr>
          <a:lstStyle/>
          <a:p>
            <a:pPr algn="ctr"/>
            <a:r>
              <a:rPr lang="en-GB" dirty="0"/>
              <a:t>£4.00 or 16p a serving</a:t>
            </a:r>
          </a:p>
        </p:txBody>
      </p:sp>
      <p:sp>
        <p:nvSpPr>
          <p:cNvPr id="17" name="TextBox 16"/>
          <p:cNvSpPr txBox="1"/>
          <p:nvPr/>
        </p:nvSpPr>
        <p:spPr>
          <a:xfrm>
            <a:off x="6924764" y="5779670"/>
            <a:ext cx="2464948" cy="408623"/>
          </a:xfrm>
          <a:prstGeom prst="roundRect">
            <a:avLst/>
          </a:prstGeom>
          <a:solidFill>
            <a:schemeClr val="accent4"/>
          </a:solidFill>
        </p:spPr>
        <p:txBody>
          <a:bodyPr wrap="square" rtlCol="0">
            <a:spAutoFit/>
          </a:bodyPr>
          <a:lstStyle/>
          <a:p>
            <a:pPr algn="ctr"/>
            <a:r>
              <a:rPr lang="en-GB" dirty="0"/>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Which will make more waste?</a:t>
            </a:r>
          </a:p>
        </p:txBody>
      </p:sp>
    </p:spTree>
    <p:extLst>
      <p:ext uri="{BB962C8B-B14F-4D97-AF65-F5344CB8AC3E}">
        <p14:creationId xmlns:p14="http://schemas.microsoft.com/office/powerpoint/2010/main" val="35851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lnSpcReduction="10000"/>
          </a:bodyPr>
          <a:lstStyle/>
          <a:p>
            <a:pPr marL="0" indent="0">
              <a:buNone/>
            </a:pPr>
            <a:r>
              <a:rPr lang="en-GB" b="1" dirty="0"/>
              <a:t>Reuse</a:t>
            </a:r>
          </a:p>
          <a:p>
            <a:r>
              <a:rPr lang="en-GB" dirty="0">
                <a:cs typeface="Arial"/>
              </a:rPr>
              <a:t>Using reusable items instead of disposable ones (e.g. water bottles and shopping bags) </a:t>
            </a:r>
            <a:endParaRPr lang="en-GB" dirty="0"/>
          </a:p>
          <a:p>
            <a:r>
              <a:rPr lang="en-GB" dirty="0"/>
              <a:t>Repairing broken items instead of throwing them away (e.g. replacing a broken phone screen instead of getting a new phone)</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35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6" name="TextBox 5"/>
          <p:cNvSpPr txBox="1"/>
          <p:nvPr/>
        </p:nvSpPr>
        <p:spPr>
          <a:xfrm>
            <a:off x="910865" y="1388057"/>
            <a:ext cx="10807321" cy="1938992"/>
          </a:xfrm>
          <a:prstGeom prst="rect">
            <a:avLst/>
          </a:prstGeom>
          <a:noFill/>
        </p:spPr>
        <p:txBody>
          <a:bodyPr wrap="square" rtlCol="0" anchor="t">
            <a:spAutoFit/>
          </a:bodyPr>
          <a:lstStyle/>
          <a:p>
            <a:r>
              <a:rPr lang="en-GB" sz="2400" b="1" dirty="0"/>
              <a:t>Recycling</a:t>
            </a:r>
          </a:p>
          <a:p>
            <a:pPr marL="342900" indent="-342900">
              <a:buFont typeface="Arial" panose="020B0604020202020204" pitchFamily="34" charset="0"/>
              <a:buChar char="•"/>
            </a:pPr>
            <a:r>
              <a:rPr lang="en-GB" sz="2400" dirty="0"/>
              <a:t>Putting the correct items in the correct bins at home (and, if possible,  at school)</a:t>
            </a:r>
          </a:p>
          <a:p>
            <a:pPr marL="342900" indent="-342900">
              <a:buFont typeface="Arial" panose="020B0604020202020204" pitchFamily="34" charset="0"/>
              <a:buChar char="•"/>
            </a:pPr>
            <a:r>
              <a:rPr lang="en-GB" sz="2400" dirty="0"/>
              <a:t>Keeping a recycling bin in your bedroom or bathroom</a:t>
            </a:r>
          </a:p>
          <a:p>
            <a:pPr marL="342900" indent="-342900">
              <a:buFont typeface="Arial" panose="020B0604020202020204" pitchFamily="34" charset="0"/>
              <a:buChar char="•"/>
            </a:pPr>
            <a:r>
              <a:rPr lang="en-GB" sz="2400" dirty="0"/>
              <a:t>Taking your recycling to the recycling centre or bring bank </a:t>
            </a:r>
          </a:p>
          <a:p>
            <a:endParaRPr lang="en-GB"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0180">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12250">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11007">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6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Recycling rates in South Yorkshire </a:t>
            </a:r>
          </a:p>
        </p:txBody>
      </p:sp>
      <p:sp>
        <p:nvSpPr>
          <p:cNvPr id="3" name="Content Placeholder 2"/>
          <p:cNvSpPr>
            <a:spLocks noGrp="1"/>
          </p:cNvSpPr>
          <p:nvPr>
            <p:ph idx="1"/>
          </p:nvPr>
        </p:nvSpPr>
        <p:spPr>
          <a:xfrm>
            <a:off x="838200" y="5608863"/>
            <a:ext cx="10515600" cy="452071"/>
          </a:xfrm>
        </p:spPr>
        <p:txBody>
          <a:bodyPr>
            <a:normAutofit/>
          </a:bodyPr>
          <a:lstStyle/>
          <a:p>
            <a:pPr marL="0" indent="0">
              <a:buNone/>
            </a:pPr>
            <a:r>
              <a:rPr lang="en-GB" sz="2000" dirty="0"/>
              <a:t>*Data from 2022/23</a:t>
            </a:r>
          </a:p>
        </p:txBody>
      </p:sp>
      <p:sp>
        <p:nvSpPr>
          <p:cNvPr id="4" name="Slide Number Placeholder 3"/>
          <p:cNvSpPr>
            <a:spLocks noGrp="1"/>
          </p:cNvSpPr>
          <p:nvPr>
            <p:ph type="sldNum" sz="quarter" idx="12"/>
          </p:nvPr>
        </p:nvSpPr>
        <p:spPr/>
        <p:txBody>
          <a:bodyPr/>
          <a:lstStyle/>
          <a:p>
            <a:fld id="{4BCF5606-3441-48FE-8AFF-3E5C26ECB5E3}" type="slidenum">
              <a:rPr lang="en-GB" smtClean="0"/>
              <a:t>13</a:t>
            </a:fld>
            <a:endParaRPr lang="en-GB"/>
          </a:p>
        </p:txBody>
      </p:sp>
      <p:sp>
        <p:nvSpPr>
          <p:cNvPr id="5" name="TextBox 4"/>
          <p:cNvSpPr txBox="1"/>
          <p:nvPr/>
        </p:nvSpPr>
        <p:spPr>
          <a:xfrm>
            <a:off x="714656" y="4523886"/>
            <a:ext cx="1822598" cy="830997"/>
          </a:xfrm>
          <a:prstGeom prst="rect">
            <a:avLst/>
          </a:prstGeom>
          <a:solidFill>
            <a:srgbClr val="92D050"/>
          </a:solidFill>
          <a:ln>
            <a:noFill/>
          </a:ln>
        </p:spPr>
        <p:txBody>
          <a:bodyPr wrap="square" rtlCol="0">
            <a:spAutoFit/>
          </a:bodyPr>
          <a:lstStyle/>
          <a:p>
            <a:pPr algn="ctr"/>
            <a:r>
              <a:rPr lang="en-GB" sz="2400" dirty="0"/>
              <a:t>Barnsley: 44.6%</a:t>
            </a:r>
          </a:p>
        </p:txBody>
      </p:sp>
      <p:sp>
        <p:nvSpPr>
          <p:cNvPr id="6" name="TextBox 5"/>
          <p:cNvSpPr txBox="1"/>
          <p:nvPr/>
        </p:nvSpPr>
        <p:spPr>
          <a:xfrm>
            <a:off x="3491719" y="4507132"/>
            <a:ext cx="1990493" cy="830997"/>
          </a:xfrm>
          <a:prstGeom prst="rect">
            <a:avLst/>
          </a:prstGeom>
          <a:solidFill>
            <a:srgbClr val="92D050"/>
          </a:solidFill>
          <a:ln>
            <a:noFill/>
          </a:ln>
        </p:spPr>
        <p:txBody>
          <a:bodyPr wrap="square" rtlCol="0">
            <a:spAutoFit/>
          </a:bodyPr>
          <a:lstStyle/>
          <a:p>
            <a:pPr algn="ctr"/>
            <a:r>
              <a:rPr lang="en-GB" sz="2400" dirty="0"/>
              <a:t>Doncaster: 43.6%</a:t>
            </a:r>
          </a:p>
        </p:txBody>
      </p:sp>
      <p:sp>
        <p:nvSpPr>
          <p:cNvPr id="7" name="TextBox 6"/>
          <p:cNvSpPr txBox="1"/>
          <p:nvPr/>
        </p:nvSpPr>
        <p:spPr>
          <a:xfrm>
            <a:off x="6541804" y="4507212"/>
            <a:ext cx="2106491" cy="830997"/>
          </a:xfrm>
          <a:prstGeom prst="rect">
            <a:avLst/>
          </a:prstGeom>
          <a:solidFill>
            <a:srgbClr val="92D050"/>
          </a:solidFill>
          <a:ln>
            <a:noFill/>
          </a:ln>
        </p:spPr>
        <p:txBody>
          <a:bodyPr wrap="square" rtlCol="0">
            <a:spAutoFit/>
          </a:bodyPr>
          <a:lstStyle/>
          <a:p>
            <a:pPr algn="ctr"/>
            <a:r>
              <a:rPr lang="en-GB" sz="2400" dirty="0"/>
              <a:t>Rotherham: 44.5%</a:t>
            </a:r>
          </a:p>
        </p:txBody>
      </p:sp>
      <p:pic>
        <p:nvPicPr>
          <p:cNvPr id="1026" name="Picture 2" descr="Barnsley Metropolitan Borough Council - Dearne Valley Landscap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88" y="2449592"/>
            <a:ext cx="2595345" cy="1466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48176" y="2988584"/>
            <a:ext cx="2446757" cy="880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l="287"/>
          <a:stretch/>
        </p:blipFill>
        <p:spPr>
          <a:xfrm>
            <a:off x="6299914" y="3020439"/>
            <a:ext cx="2708185" cy="1101186"/>
          </a:xfrm>
          <a:prstGeom prst="rect">
            <a:avLst/>
          </a:prstGeom>
        </p:spPr>
      </p:pic>
      <p:sp>
        <p:nvSpPr>
          <p:cNvPr id="12" name="TextBox 11"/>
          <p:cNvSpPr txBox="1"/>
          <p:nvPr/>
        </p:nvSpPr>
        <p:spPr>
          <a:xfrm>
            <a:off x="9451052" y="4495839"/>
            <a:ext cx="2106491" cy="830997"/>
          </a:xfrm>
          <a:prstGeom prst="rect">
            <a:avLst/>
          </a:prstGeom>
          <a:solidFill>
            <a:srgbClr val="92D050"/>
          </a:solidFill>
          <a:ln>
            <a:noFill/>
          </a:ln>
        </p:spPr>
        <p:txBody>
          <a:bodyPr wrap="square" rtlCol="0">
            <a:spAutoFit/>
          </a:bodyPr>
          <a:lstStyle/>
          <a:p>
            <a:pPr algn="ctr"/>
            <a:r>
              <a:rPr lang="en-GB" sz="2400" dirty="0"/>
              <a:t>Sheffield:</a:t>
            </a:r>
          </a:p>
          <a:p>
            <a:pPr algn="ctr"/>
            <a:r>
              <a:rPr lang="en-GB" sz="2400" dirty="0"/>
              <a:t>32%</a:t>
            </a:r>
          </a:p>
        </p:txBody>
      </p:sp>
      <p:pic>
        <p:nvPicPr>
          <p:cNvPr id="8" name="Picture 2" descr="✅ Sheffield City Council Personal Licence Application | Get Licens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8747" y="2661314"/>
            <a:ext cx="2077992" cy="163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spTree>
    <p:extLst>
      <p:ext uri="{BB962C8B-B14F-4D97-AF65-F5344CB8AC3E}">
        <p14:creationId xmlns:p14="http://schemas.microsoft.com/office/powerpoint/2010/main" val="63726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9">
            <a:extLst>
              <a:ext uri="{FF2B5EF4-FFF2-40B4-BE49-F238E27FC236}">
                <a16:creationId xmlns:a16="http://schemas.microsoft.com/office/drawing/2014/main" id="{FDBCA192-B01C-4BA9-9BB3-21A4E94C092F}"/>
              </a:ext>
            </a:extLst>
          </p:cNvPr>
          <p:cNvSpPr/>
          <p:nvPr/>
        </p:nvSpPr>
        <p:spPr>
          <a:xfrm>
            <a:off x="5659814" y="1468475"/>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rPr>
              <a:t>The blue bin</a:t>
            </a:r>
          </a:p>
          <a:p>
            <a:pPr algn="ctr"/>
            <a:endParaRPr lang="en-GB" dirty="0">
              <a:solidFill>
                <a:schemeClr val="tx1"/>
              </a:solidFill>
            </a:endParaRPr>
          </a:p>
          <a:p>
            <a:pPr algn="ctr"/>
            <a:endParaRPr lang="en-GB" dirty="0">
              <a:solidFill>
                <a:schemeClr val="tx1"/>
              </a:solidFill>
            </a:endParaRPr>
          </a:p>
        </p:txBody>
      </p:sp>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1" name="Oval 10"/>
          <p:cNvSpPr/>
          <p:nvPr/>
        </p:nvSpPr>
        <p:spPr>
          <a:xfrm>
            <a:off x="3602563" y="200534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0516" y="1484663"/>
            <a:ext cx="1326032" cy="102560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0303" y="2089150"/>
            <a:ext cx="1158875" cy="92710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0462" y="2876550"/>
            <a:ext cx="1283368" cy="110490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93353" y="3558840"/>
            <a:ext cx="482600" cy="965200"/>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2015" y="1599866"/>
            <a:ext cx="497885" cy="865887"/>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1859" y="3450599"/>
            <a:ext cx="721655" cy="1084177"/>
          </a:xfrm>
          <a:prstGeom prst="rect">
            <a:avLst/>
          </a:prstGeom>
        </p:spPr>
      </p:pic>
      <p:sp>
        <p:nvSpPr>
          <p:cNvPr id="17" name="TextBox 16"/>
          <p:cNvSpPr txBox="1"/>
          <p:nvPr/>
        </p:nvSpPr>
        <p:spPr>
          <a:xfrm>
            <a:off x="6395458" y="2462634"/>
            <a:ext cx="1310339"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Cardboard</a:t>
            </a:r>
          </a:p>
        </p:txBody>
      </p:sp>
      <p:sp>
        <p:nvSpPr>
          <p:cNvPr id="18" name="TextBox 17"/>
          <p:cNvSpPr txBox="1"/>
          <p:nvPr/>
        </p:nvSpPr>
        <p:spPr>
          <a:xfrm>
            <a:off x="8309718" y="2931681"/>
            <a:ext cx="1310339"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Envelopes</a:t>
            </a:r>
          </a:p>
        </p:txBody>
      </p:sp>
      <p:sp>
        <p:nvSpPr>
          <p:cNvPr id="19" name="TextBox 18"/>
          <p:cNvSpPr txBox="1"/>
          <p:nvPr/>
        </p:nvSpPr>
        <p:spPr>
          <a:xfrm>
            <a:off x="6422954" y="3981450"/>
            <a:ext cx="1670737"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Newspapers</a:t>
            </a:r>
          </a:p>
        </p:txBody>
      </p:sp>
      <p:sp>
        <p:nvSpPr>
          <p:cNvPr id="20" name="TextBox 19"/>
          <p:cNvSpPr txBox="1"/>
          <p:nvPr/>
        </p:nvSpPr>
        <p:spPr>
          <a:xfrm>
            <a:off x="9195395" y="4534776"/>
            <a:ext cx="16707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Tins</a:t>
            </a:r>
          </a:p>
        </p:txBody>
      </p:sp>
      <p:sp>
        <p:nvSpPr>
          <p:cNvPr id="21" name="TextBox 20"/>
          <p:cNvSpPr txBox="1"/>
          <p:nvPr/>
        </p:nvSpPr>
        <p:spPr>
          <a:xfrm>
            <a:off x="10186646" y="3243886"/>
            <a:ext cx="16707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Plastic bottles</a:t>
            </a:r>
          </a:p>
        </p:txBody>
      </p:sp>
      <p:sp>
        <p:nvSpPr>
          <p:cNvPr id="22" name="TextBox 21"/>
          <p:cNvSpPr txBox="1"/>
          <p:nvPr/>
        </p:nvSpPr>
        <p:spPr>
          <a:xfrm>
            <a:off x="10951192" y="2562349"/>
            <a:ext cx="863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Cans</a:t>
            </a:r>
          </a:p>
        </p:txBody>
      </p:sp>
      <p:pic>
        <p:nvPicPr>
          <p:cNvPr id="2052" name="Picture 4" descr="Orange Juice Carton Clip 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04751" y="3413008"/>
            <a:ext cx="503663" cy="11478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911950" y="4553195"/>
            <a:ext cx="1670737"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Cartons </a:t>
            </a:r>
          </a:p>
        </p:txBody>
      </p:sp>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5956" y="1429255"/>
            <a:ext cx="830176" cy="1327352"/>
          </a:xfrm>
          <a:prstGeom prst="rect">
            <a:avLst/>
          </a:prstGeom>
        </p:spPr>
      </p:pic>
      <p:sp>
        <p:nvSpPr>
          <p:cNvPr id="29" name="TextBox 28"/>
          <p:cNvSpPr txBox="1"/>
          <p:nvPr/>
        </p:nvSpPr>
        <p:spPr>
          <a:xfrm>
            <a:off x="9745117" y="2781585"/>
            <a:ext cx="1215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Aerosols</a:t>
            </a:r>
          </a:p>
        </p:txBody>
      </p:sp>
      <p:sp>
        <p:nvSpPr>
          <p:cNvPr id="35" name="TextBox 34">
            <a:extLst>
              <a:ext uri="{FF2B5EF4-FFF2-40B4-BE49-F238E27FC236}">
                <a16:creationId xmlns:a16="http://schemas.microsoft.com/office/drawing/2014/main" id="{F3ACF56E-27F7-4816-9DC9-AB8A3C66F1F7}"/>
              </a:ext>
            </a:extLst>
          </p:cNvPr>
          <p:cNvSpPr txBox="1"/>
          <p:nvPr/>
        </p:nvSpPr>
        <p:spPr>
          <a:xfrm>
            <a:off x="8964887" y="5245864"/>
            <a:ext cx="10243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Plastic pots</a:t>
            </a:r>
          </a:p>
        </p:txBody>
      </p:sp>
      <p:pic>
        <p:nvPicPr>
          <p:cNvPr id="36" name="Picture 35">
            <a:extLst>
              <a:ext uri="{FF2B5EF4-FFF2-40B4-BE49-F238E27FC236}">
                <a16:creationId xmlns:a16="http://schemas.microsoft.com/office/drawing/2014/main" id="{3230A673-178E-432F-9446-0D29C8DEA1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0927" y="4788003"/>
            <a:ext cx="1351309" cy="1351309"/>
          </a:xfrm>
          <a:prstGeom prst="rect">
            <a:avLst/>
          </a:prstGeom>
        </p:spPr>
      </p:pic>
      <p:pic>
        <p:nvPicPr>
          <p:cNvPr id="37" name="Picture 36">
            <a:extLst>
              <a:ext uri="{FF2B5EF4-FFF2-40B4-BE49-F238E27FC236}">
                <a16:creationId xmlns:a16="http://schemas.microsoft.com/office/drawing/2014/main" id="{B3A19F0B-CC66-4C9D-BA45-B7B6D0E8326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86534" y="4324976"/>
            <a:ext cx="1242338" cy="966953"/>
          </a:xfrm>
          <a:prstGeom prst="rect">
            <a:avLst/>
          </a:prstGeom>
        </p:spPr>
      </p:pic>
      <p:sp>
        <p:nvSpPr>
          <p:cNvPr id="38" name="TextBox 37">
            <a:extLst>
              <a:ext uri="{FF2B5EF4-FFF2-40B4-BE49-F238E27FC236}">
                <a16:creationId xmlns:a16="http://schemas.microsoft.com/office/drawing/2014/main" id="{FE523E19-CCA1-4CD8-9D0E-10A437F18788}"/>
              </a:ext>
            </a:extLst>
          </p:cNvPr>
          <p:cNvSpPr txBox="1"/>
          <p:nvPr/>
        </p:nvSpPr>
        <p:spPr>
          <a:xfrm>
            <a:off x="10367542" y="5313402"/>
            <a:ext cx="11980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Plastic trays</a:t>
            </a:r>
          </a:p>
        </p:txBody>
      </p:sp>
      <p:pic>
        <p:nvPicPr>
          <p:cNvPr id="39" name="Picture 38">
            <a:extLst>
              <a:ext uri="{FF2B5EF4-FFF2-40B4-BE49-F238E27FC236}">
                <a16:creationId xmlns:a16="http://schemas.microsoft.com/office/drawing/2014/main" id="{FD554A85-51DB-4F2D-A80A-3A35AEA6ECE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91085" y="4487815"/>
            <a:ext cx="1001850" cy="790209"/>
          </a:xfrm>
          <a:prstGeom prst="rect">
            <a:avLst/>
          </a:prstGeom>
        </p:spPr>
      </p:pic>
      <p:sp>
        <p:nvSpPr>
          <p:cNvPr id="40" name="TextBox 39">
            <a:extLst>
              <a:ext uri="{FF2B5EF4-FFF2-40B4-BE49-F238E27FC236}">
                <a16:creationId xmlns:a16="http://schemas.microsoft.com/office/drawing/2014/main" id="{3A4DDD9E-C61A-48F6-A6CD-71FD2A7E6483}"/>
              </a:ext>
            </a:extLst>
          </p:cNvPr>
          <p:cNvSpPr txBox="1"/>
          <p:nvPr/>
        </p:nvSpPr>
        <p:spPr>
          <a:xfrm>
            <a:off x="6684404" y="5363696"/>
            <a:ext cx="11980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Plastic tubs</a:t>
            </a:r>
          </a:p>
        </p:txBody>
      </p:sp>
    </p:spTree>
    <p:extLst>
      <p:ext uri="{BB962C8B-B14F-4D97-AF65-F5344CB8AC3E}">
        <p14:creationId xmlns:p14="http://schemas.microsoft.com/office/powerpoint/2010/main" val="619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par>
                                <p:cTn id="91" presetID="10" presetClass="entr" presetSubtype="0" fill="hold" nodeType="withEffect">
                                  <p:stCondLst>
                                    <p:cond delay="0"/>
                                  </p:stCondLst>
                                  <p:childTnLst>
                                    <p:set>
                                      <p:cBhvr>
                                        <p:cTn id="92" dur="1" fill="hold">
                                          <p:stCondLst>
                                            <p:cond delay="0"/>
                                          </p:stCondLst>
                                        </p:cTn>
                                        <p:tgtEl>
                                          <p:spTgt spid="2052"/>
                                        </p:tgtEl>
                                        <p:attrNameLst>
                                          <p:attrName>style.visibility</p:attrName>
                                        </p:attrNameLst>
                                      </p:cBhvr>
                                      <p:to>
                                        <p:strVal val="visible"/>
                                      </p:to>
                                    </p:set>
                                    <p:animEffect transition="in" filter="fade">
                                      <p:cBhvr>
                                        <p:cTn id="93" dur="500"/>
                                        <p:tgtEl>
                                          <p:spTgt spid="205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10" presetClass="entr" presetSubtype="0" fill="hold"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par>
                                <p:cTn id="123" presetID="10" presetClass="entr" presetSubtype="0"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1" grpId="0" animBg="1"/>
      <p:bldP spid="17" grpId="0"/>
      <p:bldP spid="18" grpId="0"/>
      <p:bldP spid="19" grpId="0"/>
      <p:bldP spid="20" grpId="0"/>
      <p:bldP spid="21" grpId="0"/>
      <p:bldP spid="22" grpId="0"/>
      <p:bldP spid="24" grpId="0"/>
      <p:bldP spid="29" grpId="0"/>
      <p:bldP spid="35" grpId="0"/>
      <p:bldP spid="38"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9">
            <a:extLst>
              <a:ext uri="{FF2B5EF4-FFF2-40B4-BE49-F238E27FC236}">
                <a16:creationId xmlns:a16="http://schemas.microsoft.com/office/drawing/2014/main" id="{24A0ECB7-2C59-4DC9-8F82-D850ADA186E3}"/>
              </a:ext>
            </a:extLst>
          </p:cNvPr>
          <p:cNvSpPr/>
          <p:nvPr/>
        </p:nvSpPr>
        <p:spPr>
          <a:xfrm>
            <a:off x="5659814" y="1468475"/>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rPr>
              <a:t>The green bin</a:t>
            </a:r>
          </a:p>
          <a:p>
            <a:pPr algn="ctr"/>
            <a:endParaRPr lang="en-GB" dirty="0">
              <a:solidFill>
                <a:schemeClr val="tx1"/>
              </a:solidFill>
            </a:endParaRPr>
          </a:p>
          <a:p>
            <a:pPr algn="ctr"/>
            <a:endParaRPr lang="en-GB" dirty="0">
              <a:solidFill>
                <a:schemeClr val="tx1"/>
              </a:solidFill>
            </a:endParaRPr>
          </a:p>
        </p:txBody>
      </p:sp>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1" name="Oval 10"/>
          <p:cNvSpPr/>
          <p:nvPr/>
        </p:nvSpPr>
        <p:spPr>
          <a:xfrm>
            <a:off x="3656358" y="2102318"/>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9" name="TextBox 18"/>
          <p:cNvSpPr txBox="1"/>
          <p:nvPr/>
        </p:nvSpPr>
        <p:spPr>
          <a:xfrm>
            <a:off x="6669139" y="3779186"/>
            <a:ext cx="908710" cy="369332"/>
          </a:xfrm>
          <a:prstGeom prst="rect">
            <a:avLst/>
          </a:prstGeom>
          <a:noFill/>
        </p:spPr>
        <p:txBody>
          <a:bodyPr wrap="none" rtlCol="0">
            <a:spAutoFit/>
          </a:bodyPr>
          <a:lstStyle/>
          <a:p>
            <a:r>
              <a:rPr lang="en-GB" dirty="0"/>
              <a:t>Flowers</a:t>
            </a:r>
          </a:p>
        </p:txBody>
      </p:sp>
      <p:sp>
        <p:nvSpPr>
          <p:cNvPr id="20" name="TextBox 19"/>
          <p:cNvSpPr txBox="1"/>
          <p:nvPr/>
        </p:nvSpPr>
        <p:spPr>
          <a:xfrm>
            <a:off x="9762002" y="5506546"/>
            <a:ext cx="1492716" cy="369332"/>
          </a:xfrm>
          <a:prstGeom prst="rect">
            <a:avLst/>
          </a:prstGeom>
          <a:noFill/>
        </p:spPr>
        <p:txBody>
          <a:bodyPr wrap="none" rtlCol="0">
            <a:spAutoFit/>
          </a:bodyPr>
          <a:lstStyle/>
          <a:p>
            <a:r>
              <a:rPr lang="en-GB" dirty="0"/>
              <a:t>Grass cuttings</a:t>
            </a:r>
          </a:p>
        </p:txBody>
      </p: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1" name="TextBox 20"/>
          <p:cNvSpPr txBox="1"/>
          <p:nvPr/>
        </p:nvSpPr>
        <p:spPr>
          <a:xfrm>
            <a:off x="7008826" y="4934121"/>
            <a:ext cx="753220" cy="369332"/>
          </a:xfrm>
          <a:prstGeom prst="rect">
            <a:avLst/>
          </a:prstGeom>
          <a:noFill/>
        </p:spPr>
        <p:txBody>
          <a:bodyPr wrap="none" rtlCol="0">
            <a:spAutoFit/>
          </a:bodyPr>
          <a:lstStyle/>
          <a:p>
            <a:r>
              <a:rPr lang="en-GB" dirty="0"/>
              <a:t>Plants</a:t>
            </a:r>
          </a:p>
        </p:txBody>
      </p:sp>
      <p:sp>
        <p:nvSpPr>
          <p:cNvPr id="22" name="TextBox 21"/>
          <p:cNvSpPr txBox="1"/>
          <p:nvPr/>
        </p:nvSpPr>
        <p:spPr>
          <a:xfrm>
            <a:off x="8934942" y="3940767"/>
            <a:ext cx="703975" cy="369332"/>
          </a:xfrm>
          <a:prstGeom prst="rect">
            <a:avLst/>
          </a:prstGeom>
          <a:noFill/>
        </p:spPr>
        <p:txBody>
          <a:bodyPr wrap="none" rtlCol="0">
            <a:spAutoFit/>
          </a:bodyPr>
          <a:lstStyle/>
          <a:p>
            <a:r>
              <a:rPr lang="en-GB" dirty="0"/>
              <a:t>Twigs</a:t>
            </a:r>
          </a:p>
        </p:txBody>
      </p:sp>
      <p:sp>
        <p:nvSpPr>
          <p:cNvPr id="23" name="TextBox 22"/>
          <p:cNvSpPr txBox="1"/>
          <p:nvPr/>
        </p:nvSpPr>
        <p:spPr>
          <a:xfrm>
            <a:off x="10596653" y="3299952"/>
            <a:ext cx="811761" cy="369332"/>
          </a:xfrm>
          <a:prstGeom prst="rect">
            <a:avLst/>
          </a:prstGeom>
          <a:noFill/>
        </p:spPr>
        <p:txBody>
          <a:bodyPr wrap="none" rtlCol="0">
            <a:spAutoFit/>
          </a:bodyPr>
          <a:lstStyle/>
          <a:p>
            <a:r>
              <a:rPr lang="en-GB" dirty="0"/>
              <a:t>Leaves</a:t>
            </a:r>
          </a:p>
        </p:txBody>
      </p:sp>
    </p:spTree>
    <p:extLst>
      <p:ext uri="{BB962C8B-B14F-4D97-AF65-F5344CB8AC3E}">
        <p14:creationId xmlns:p14="http://schemas.microsoft.com/office/powerpoint/2010/main" val="14546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4.81481E-6 L -0.15078 -0.00163 " pathEditMode="relative" rAng="0" ptsTypes="AA">
                                      <p:cBhvr>
                                        <p:cTn id="6" dur="2000" fill="hold"/>
                                        <p:tgtEl>
                                          <p:spTgt spid="11"/>
                                        </p:tgtEl>
                                        <p:attrNameLst>
                                          <p:attrName>ppt_x</p:attrName>
                                          <p:attrName>ppt_y</p:attrName>
                                        </p:attrNameLst>
                                      </p:cBhvr>
                                      <p:rCtr x="-7539" y="-93"/>
                                    </p:animMotion>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9">
            <a:extLst>
              <a:ext uri="{FF2B5EF4-FFF2-40B4-BE49-F238E27FC236}">
                <a16:creationId xmlns:a16="http://schemas.microsoft.com/office/drawing/2014/main" id="{E77CFC38-A23E-4340-897B-F6479191382D}"/>
              </a:ext>
            </a:extLst>
          </p:cNvPr>
          <p:cNvSpPr/>
          <p:nvPr/>
        </p:nvSpPr>
        <p:spPr>
          <a:xfrm>
            <a:off x="5659814" y="1468475"/>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rPr>
              <a:t>The green box</a:t>
            </a:r>
          </a:p>
          <a:p>
            <a:pPr algn="ctr"/>
            <a:endParaRPr lang="en-GB" dirty="0">
              <a:solidFill>
                <a:schemeClr val="tx1"/>
              </a:solidFill>
            </a:endParaRPr>
          </a:p>
          <a:p>
            <a:pPr algn="ctr"/>
            <a:endParaRPr lang="en-GB" dirty="0">
              <a:solidFill>
                <a:schemeClr val="tx1"/>
              </a:solidFill>
            </a:endParaRPr>
          </a:p>
        </p:txBody>
      </p:sp>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1" name="Oval 10"/>
          <p:cNvSpPr/>
          <p:nvPr/>
        </p:nvSpPr>
        <p:spPr>
          <a:xfrm>
            <a:off x="1864436" y="205952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52750"/>
          <a:stretch/>
        </p:blipFill>
        <p:spPr>
          <a:xfrm>
            <a:off x="6812593" y="3429000"/>
            <a:ext cx="466595" cy="146635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0319" y="2391322"/>
            <a:ext cx="1916392" cy="1869980"/>
          </a:xfrm>
          <a:prstGeom prst="rect">
            <a:avLst/>
          </a:prstGeom>
        </p:spPr>
      </p:pic>
      <p:sp>
        <p:nvSpPr>
          <p:cNvPr id="19" name="TextBox 18"/>
          <p:cNvSpPr txBox="1"/>
          <p:nvPr/>
        </p:nvSpPr>
        <p:spPr>
          <a:xfrm>
            <a:off x="6249037" y="4958984"/>
            <a:ext cx="1378839" cy="369332"/>
          </a:xfrm>
          <a:prstGeom prst="rect">
            <a:avLst/>
          </a:prstGeom>
          <a:noFill/>
        </p:spPr>
        <p:txBody>
          <a:bodyPr wrap="none" rtlCol="0">
            <a:spAutoFit/>
          </a:bodyPr>
          <a:lstStyle/>
          <a:p>
            <a:r>
              <a:rPr lang="en-GB" dirty="0"/>
              <a:t>Glass bottles</a:t>
            </a:r>
          </a:p>
        </p:txBody>
      </p:sp>
      <p:sp>
        <p:nvSpPr>
          <p:cNvPr id="20" name="TextBox 19"/>
          <p:cNvSpPr txBox="1"/>
          <p:nvPr/>
        </p:nvSpPr>
        <p:spPr>
          <a:xfrm>
            <a:off x="9956714" y="4098534"/>
            <a:ext cx="1057534" cy="369332"/>
          </a:xfrm>
          <a:prstGeom prst="rect">
            <a:avLst/>
          </a:prstGeom>
          <a:noFill/>
        </p:spPr>
        <p:txBody>
          <a:bodyPr wrap="none" rtlCol="0" anchor="t">
            <a:spAutoFit/>
          </a:bodyPr>
          <a:lstStyle/>
          <a:p>
            <a:r>
              <a:rPr lang="en-GB" dirty="0"/>
              <a:t>Glass jars</a:t>
            </a:r>
          </a:p>
        </p:txBody>
      </p:sp>
    </p:spTree>
    <p:extLst>
      <p:ext uri="{BB962C8B-B14F-4D97-AF65-F5344CB8AC3E}">
        <p14:creationId xmlns:p14="http://schemas.microsoft.com/office/powerpoint/2010/main" val="28705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4.81481E-6 L -0.01745 0.30949 " pathEditMode="relative" rAng="0" ptsTypes="AA">
                                      <p:cBhvr>
                                        <p:cTn id="10" dur="2000" fill="hold"/>
                                        <p:tgtEl>
                                          <p:spTgt spid="11"/>
                                        </p:tgtEl>
                                        <p:attrNameLst>
                                          <p:attrName>ppt_x</p:attrName>
                                          <p:attrName>ppt_y</p:attrName>
                                        </p:attrNameLst>
                                      </p:cBhvr>
                                      <p:rCtr x="-872" y="15463"/>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9">
            <a:extLst>
              <a:ext uri="{FF2B5EF4-FFF2-40B4-BE49-F238E27FC236}">
                <a16:creationId xmlns:a16="http://schemas.microsoft.com/office/drawing/2014/main" id="{2B392417-FD92-4493-8089-24783B307CF9}"/>
              </a:ext>
            </a:extLst>
          </p:cNvPr>
          <p:cNvSpPr/>
          <p:nvPr/>
        </p:nvSpPr>
        <p:spPr>
          <a:xfrm>
            <a:off x="5659814" y="1468475"/>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rPr>
              <a:t>The black bin</a:t>
            </a:r>
          </a:p>
          <a:p>
            <a:pPr algn="ctr"/>
            <a:endParaRPr lang="en-GB" dirty="0">
              <a:solidFill>
                <a:schemeClr val="tx1"/>
              </a:solidFill>
            </a:endParaRPr>
          </a:p>
          <a:p>
            <a:pPr algn="ctr"/>
            <a:endParaRPr lang="en-GB" dirty="0">
              <a:solidFill>
                <a:schemeClr val="tx1"/>
              </a:solidFill>
            </a:endParaRPr>
          </a:p>
        </p:txBody>
      </p:sp>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1" name="Oval 10"/>
          <p:cNvSpPr/>
          <p:nvPr/>
        </p:nvSpPr>
        <p:spPr>
          <a:xfrm>
            <a:off x="1618936" y="410968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844410" y="2775394"/>
            <a:ext cx="937427" cy="646331"/>
          </a:xfrm>
          <a:prstGeom prst="rect">
            <a:avLst/>
          </a:prstGeom>
          <a:noFill/>
        </p:spPr>
        <p:txBody>
          <a:bodyPr wrap="square" rtlCol="0">
            <a:spAutoFit/>
          </a:bodyPr>
          <a:lstStyle/>
          <a:p>
            <a:r>
              <a:rPr lang="en-GB" dirty="0"/>
              <a:t>Food waste</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5220" y="2315198"/>
            <a:ext cx="2107229" cy="1552435"/>
          </a:xfrm>
          <a:prstGeom prst="rect">
            <a:avLst/>
          </a:prstGeom>
        </p:spPr>
      </p:pic>
      <p:pic>
        <p:nvPicPr>
          <p:cNvPr id="21" name="Picture 2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17917" y="3429000"/>
            <a:ext cx="2190337" cy="2190337"/>
          </a:xfrm>
          <a:prstGeom prst="rect">
            <a:avLst/>
          </a:prstGeom>
        </p:spPr>
      </p:pic>
      <p:sp>
        <p:nvSpPr>
          <p:cNvPr id="22" name="TextBox 21"/>
          <p:cNvSpPr txBox="1"/>
          <p:nvPr/>
        </p:nvSpPr>
        <p:spPr>
          <a:xfrm>
            <a:off x="9866098" y="3476107"/>
            <a:ext cx="946093" cy="369332"/>
          </a:xfrm>
          <a:prstGeom prst="rect">
            <a:avLst/>
          </a:prstGeom>
          <a:noFill/>
        </p:spPr>
        <p:txBody>
          <a:bodyPr wrap="none" rtlCol="0" anchor="t">
            <a:spAutoFit/>
          </a:bodyPr>
          <a:lstStyle/>
          <a:p>
            <a:r>
              <a:rPr lang="en-GB" dirty="0"/>
              <a:t>Nappies</a:t>
            </a:r>
          </a:p>
        </p:txBody>
      </p:sp>
    </p:spTree>
    <p:extLst>
      <p:ext uri="{BB962C8B-B14F-4D97-AF65-F5344CB8AC3E}">
        <p14:creationId xmlns:p14="http://schemas.microsoft.com/office/powerpoint/2010/main" val="23747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2.22222E-6 L -0.13373 -0.29144 " pathEditMode="relative" rAng="0" ptsTypes="AA">
                                      <p:cBhvr>
                                        <p:cTn id="10" dur="2000" fill="hold"/>
                                        <p:tgtEl>
                                          <p:spTgt spid="11"/>
                                        </p:tgtEl>
                                        <p:attrNameLst>
                                          <p:attrName>ppt_x</p:attrName>
                                          <p:attrName>ppt_y</p:attrName>
                                        </p:attrNameLst>
                                      </p:cBhvr>
                                      <p:rCtr x="-6693" y="-14583"/>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animBg="1"/>
      <p:bldP spid="17"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8362610" cy="523220"/>
          </a:xfrm>
          <a:prstGeom prst="rect">
            <a:avLst/>
          </a:prstGeom>
          <a:noFill/>
        </p:spPr>
        <p:txBody>
          <a:bodyPr wrap="none" rtlCol="0" anchor="t">
            <a:spAutoFit/>
          </a:bodyPr>
          <a:lstStyle/>
          <a:p>
            <a:r>
              <a:rPr lang="en-GB" sz="2800" dirty="0"/>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90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rPr>
              <a:t>Garbage</a:t>
            </a:r>
          </a:p>
        </p:txBody>
      </p:sp>
    </p:spTree>
    <p:extLst>
      <p:ext uri="{BB962C8B-B14F-4D97-AF65-F5344CB8AC3E}">
        <p14:creationId xmlns:p14="http://schemas.microsoft.com/office/powerpoint/2010/main" val="36254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23962" y="2073281"/>
            <a:ext cx="5180041" cy="2585323"/>
          </a:xfrm>
          <a:prstGeom prst="rect">
            <a:avLst/>
          </a:prstGeom>
          <a:noFill/>
        </p:spPr>
        <p:txBody>
          <a:bodyPr wrap="square" rtlCol="0">
            <a:spAutoFit/>
          </a:bodyPr>
          <a:lstStyle/>
          <a:p>
            <a:r>
              <a:rPr lang="en-GB" dirty="0"/>
              <a:t>Many of the resources we use are finite meaning that they take a long time to replenish and therefore can be very limited.</a:t>
            </a:r>
          </a:p>
          <a:p>
            <a:endParaRPr lang="en-GB" dirty="0"/>
          </a:p>
          <a:p>
            <a:r>
              <a:rPr lang="en-GB" dirty="0"/>
              <a:t>The more materials and products we make, the quicker our resources get used. </a:t>
            </a:r>
          </a:p>
          <a:p>
            <a:endParaRPr lang="en-GB" dirty="0"/>
          </a:p>
          <a:p>
            <a:r>
              <a:rPr lang="en-GB" dirty="0"/>
              <a:t>It is important to recycle so that we can keep our resources useful for longer</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5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build="p"/>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20664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513211"/>
            <a:ext cx="10515600" cy="465714"/>
          </a:xfrm>
        </p:spPr>
        <p:txBody>
          <a:bodyPr>
            <a:normAutofit lnSpcReduction="10000"/>
          </a:bodyPr>
          <a:lstStyle/>
          <a:p>
            <a:pPr marL="0" indent="0">
              <a:buNone/>
            </a:pPr>
            <a:r>
              <a:rPr lang="en-GB" dirty="0"/>
              <a:t>Becoming more sustainable </a:t>
            </a:r>
          </a:p>
        </p:txBody>
      </p:sp>
      <p:sp>
        <p:nvSpPr>
          <p:cNvPr id="4" name="Slide Number Placeholder 3"/>
          <p:cNvSpPr>
            <a:spLocks noGrp="1"/>
          </p:cNvSpPr>
          <p:nvPr>
            <p:ph type="sldNum" sz="quarter" idx="12"/>
          </p:nvPr>
        </p:nvSpPr>
        <p:spPr/>
        <p:txBody>
          <a:bodyPr/>
          <a:lstStyle/>
          <a:p>
            <a:fld id="{4BCF5606-3441-48FE-8AFF-3E5C26ECB5E3}" type="slidenum">
              <a:rPr lang="en-GB" smtClean="0"/>
              <a:t>22</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2095" b="9355"/>
          <a:stretch/>
        </p:blipFill>
        <p:spPr>
          <a:xfrm>
            <a:off x="1842691" y="1990583"/>
            <a:ext cx="8019217" cy="3886342"/>
          </a:xfrm>
          <a:prstGeom prst="rect">
            <a:avLst/>
          </a:prstGeom>
        </p:spPr>
      </p:pic>
      <p:sp>
        <p:nvSpPr>
          <p:cNvPr id="6" name="Oval 5"/>
          <p:cNvSpPr/>
          <p:nvPr/>
        </p:nvSpPr>
        <p:spPr>
          <a:xfrm>
            <a:off x="8194600" y="200291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14264" y="3305693"/>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9646" y="3320441"/>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95478" y="452980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096575"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485564" y="4635199"/>
            <a:ext cx="1610436" cy="1241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074816" y="4012918"/>
            <a:ext cx="1930370" cy="1631216"/>
          </a:xfrm>
          <a:prstGeom prst="rect">
            <a:avLst/>
          </a:prstGeom>
          <a:noFill/>
        </p:spPr>
        <p:txBody>
          <a:bodyPr wrap="square" rtlCol="0">
            <a:spAutoFit/>
          </a:bodyPr>
          <a:lstStyle/>
          <a:p>
            <a:r>
              <a:rPr lang="en-GB" sz="2000" dirty="0"/>
              <a:t>By recycling at home, we are helping to achieve these goals!</a:t>
            </a:r>
          </a:p>
        </p:txBody>
      </p:sp>
    </p:spTree>
    <p:extLst>
      <p:ext uri="{BB962C8B-B14F-4D97-AF65-F5344CB8AC3E}">
        <p14:creationId xmlns:p14="http://schemas.microsoft.com/office/powerpoint/2010/main" val="41386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sp>
        <p:nvSpPr>
          <p:cNvPr id="5" name="TextBox 4"/>
          <p:cNvSpPr txBox="1"/>
          <p:nvPr/>
        </p:nvSpPr>
        <p:spPr>
          <a:xfrm>
            <a:off x="4441513" y="1928763"/>
            <a:ext cx="4076950" cy="523220"/>
          </a:xfrm>
          <a:prstGeom prst="rect">
            <a:avLst/>
          </a:prstGeom>
          <a:noFill/>
        </p:spPr>
        <p:txBody>
          <a:bodyPr wrap="none" rtlCol="0">
            <a:spAutoFit/>
          </a:bodyPr>
          <a:lstStyle/>
          <a:p>
            <a:r>
              <a:rPr lang="en-GB" sz="2800" dirty="0"/>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76" y="1655271"/>
            <a:ext cx="3821087" cy="39554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54765" y="4260985"/>
            <a:ext cx="3923552" cy="1123712"/>
          </a:xfrm>
          <a:prstGeom prst="roundRect">
            <a:avLst/>
          </a:prstGeom>
          <a:solidFill>
            <a:schemeClr val="accent6"/>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We only have one planet </a:t>
            </a:r>
            <a:r>
              <a:rPr lang="en-GB" sz="2000" dirty="0">
                <a:solidFill>
                  <a:schemeClr val="bg1"/>
                </a:solidFill>
              </a:rPr>
              <a:t>Earth, so</a:t>
            </a:r>
            <a:r>
              <a:rPr kumimoji="0" lang="en-GB" sz="2000" b="0" i="0" u="none" strike="noStrike" kern="1200" cap="none" spc="0" normalizeH="0" baseline="0" noProof="0" dirty="0">
                <a:ln>
                  <a:noFill/>
                </a:ln>
                <a:solidFill>
                  <a:schemeClr val="bg1"/>
                </a:solidFill>
                <a:effectLst/>
                <a:uLnTx/>
                <a:uFillTx/>
              </a:rPr>
              <a:t> it is really important that we look after it!</a:t>
            </a:r>
          </a:p>
        </p:txBody>
      </p:sp>
      <p:sp>
        <p:nvSpPr>
          <p:cNvPr id="8" name="TextBox 7"/>
          <p:cNvSpPr txBox="1"/>
          <p:nvPr/>
        </p:nvSpPr>
        <p:spPr>
          <a:xfrm>
            <a:off x="4454765" y="2609218"/>
            <a:ext cx="3923552" cy="1464231"/>
          </a:xfrm>
          <a:prstGeom prst="roundRect">
            <a:avLst/>
          </a:prstGeom>
          <a:solidFill>
            <a:srgbClr val="0070C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If the entire planet</a:t>
            </a:r>
            <a:r>
              <a:rPr kumimoji="0" lang="en-GB" sz="2000" b="0" i="0" u="none" strike="noStrike" kern="1200" cap="none" spc="0" normalizeH="0" noProof="0" dirty="0">
                <a:ln>
                  <a:noFill/>
                </a:ln>
                <a:solidFill>
                  <a:schemeClr val="bg1"/>
                </a:solidFill>
                <a:effectLst/>
                <a:uLnTx/>
                <a:uFillTx/>
              </a:rPr>
              <a:t> used resources at the rate the UK </a:t>
            </a:r>
            <a:r>
              <a:rPr lang="en-GB" sz="2000" dirty="0">
                <a:solidFill>
                  <a:schemeClr val="bg1"/>
                </a:solidFill>
              </a:rPr>
              <a:t>does</a:t>
            </a:r>
            <a:r>
              <a:rPr kumimoji="0" lang="en-GB" sz="2000" b="0" i="0" u="none" strike="noStrike" kern="1200" cap="none" spc="0" normalizeH="0" noProof="0" dirty="0">
                <a:ln>
                  <a:noFill/>
                </a:ln>
                <a:solidFill>
                  <a:schemeClr val="bg1"/>
                </a:solidFill>
                <a:effectLst/>
                <a:uLnTx/>
                <a:uFillTx/>
              </a:rPr>
              <a:t>, we would need 2.6 Earths to support us.</a:t>
            </a:r>
            <a:endParaRPr kumimoji="0" lang="en-GB" sz="2000" b="0" i="0" u="none" strike="noStrike" kern="1200" cap="none" spc="0" normalizeH="0" baseline="0" noProof="0" dirty="0">
              <a:ln>
                <a:noFill/>
              </a:ln>
              <a:solidFill>
                <a:schemeClr val="bg1"/>
              </a:solidFill>
              <a:effectLst/>
              <a:uLnTx/>
              <a:uFillTx/>
            </a:endParaRPr>
          </a:p>
        </p:txBody>
      </p:sp>
      <p:pic>
        <p:nvPicPr>
          <p:cNvPr id="9" name="Picture 8">
            <a:extLst>
              <a:ext uri="{FF2B5EF4-FFF2-40B4-BE49-F238E27FC236}">
                <a16:creationId xmlns:a16="http://schemas.microsoft.com/office/drawing/2014/main" id="{238B4372-5479-4CB5-92CD-94A6AF37A24A}"/>
              </a:ext>
            </a:extLst>
          </p:cNvPr>
          <p:cNvPicPr>
            <a:picLocks noChangeAspect="1"/>
          </p:cNvPicPr>
          <p:nvPr/>
        </p:nvPicPr>
        <p:blipFill>
          <a:blip r:embed="rId4"/>
          <a:stretch>
            <a:fillRect/>
          </a:stretch>
        </p:blipFill>
        <p:spPr>
          <a:xfrm>
            <a:off x="8950156" y="2279829"/>
            <a:ext cx="3122574" cy="3879562"/>
          </a:xfrm>
          <a:prstGeom prst="rect">
            <a:avLst/>
          </a:prstGeom>
        </p:spPr>
      </p:pic>
      <p:sp>
        <p:nvSpPr>
          <p:cNvPr id="10" name="TextBox 9">
            <a:extLst>
              <a:ext uri="{FF2B5EF4-FFF2-40B4-BE49-F238E27FC236}">
                <a16:creationId xmlns:a16="http://schemas.microsoft.com/office/drawing/2014/main" id="{0A3B626A-BE3A-41E9-BB04-878AF728E462}"/>
              </a:ext>
            </a:extLst>
          </p:cNvPr>
          <p:cNvSpPr txBox="1"/>
          <p:nvPr/>
        </p:nvSpPr>
        <p:spPr>
          <a:xfrm>
            <a:off x="8457920" y="1439913"/>
            <a:ext cx="3614810" cy="783193"/>
          </a:xfrm>
          <a:prstGeom prst="roundRect">
            <a:avLst/>
          </a:prstGeom>
          <a:solidFill>
            <a:srgbClr val="00B050"/>
          </a:solidFill>
        </p:spPr>
        <p:txBody>
          <a:bodyPr wrap="square" rtlCol="0" anchor="t">
            <a:spAutoFit/>
          </a:bodyPr>
          <a:lstStyle/>
          <a:p>
            <a:pPr algn="ctr">
              <a:defRPr/>
            </a:pPr>
            <a:r>
              <a:rPr kumimoji="0" lang="en-GB" sz="2000" b="0" i="0" u="none" strike="noStrike" kern="1200" cap="none" spc="0" normalizeH="0" baseline="0" noProof="0" dirty="0">
                <a:ln>
                  <a:noFill/>
                </a:ln>
                <a:solidFill>
                  <a:schemeClr val="bg1"/>
                </a:solidFill>
                <a:effectLst/>
                <a:uLnTx/>
                <a:uFillTx/>
              </a:rPr>
              <a:t>How many Earths would we need?</a:t>
            </a:r>
          </a:p>
        </p:txBody>
      </p:sp>
    </p:spTree>
    <p:extLst>
      <p:ext uri="{BB962C8B-B14F-4D97-AF65-F5344CB8AC3E}">
        <p14:creationId xmlns:p14="http://schemas.microsoft.com/office/powerpoint/2010/main" val="7836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520118" y="983033"/>
            <a:ext cx="3981314" cy="587063"/>
          </a:xfrm>
          <a:solidFill>
            <a:srgbClr val="0070C0"/>
          </a:solidFill>
          <a:ln>
            <a:noFill/>
          </a:ln>
        </p:spPr>
        <p:txBody>
          <a:bodyPr/>
          <a:lstStyle/>
          <a:p>
            <a:pPr marL="0" indent="0" algn="ctr">
              <a:buNone/>
            </a:pPr>
            <a:r>
              <a:rPr lang="en-GB" dirty="0">
                <a:solidFill>
                  <a:schemeClr val="bg1"/>
                </a:solidFill>
              </a:rPr>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5889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22" dur="500"/>
                                        <p:tgtEl>
                                          <p:spTgt spid="5">
                                            <p:graphicEl>
                                              <a:dgm id="{32779325-F4C8-4AF3-8327-D9F0B42909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7" dur="500"/>
                                        <p:tgtEl>
                                          <p:spTgt spid="5">
                                            <p:graphicEl>
                                              <a:dgm id="{6296E9DB-A056-4BFC-B986-7A47947B58F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32" dur="500"/>
                                        <p:tgtEl>
                                          <p:spTgt spid="5">
                                            <p:graphicEl>
                                              <a:dgm id="{904E6E2D-DC98-4345-A51F-65211C9B323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cs typeface="Arial"/>
              </a:rPr>
              <a:t>Shop smartly and think about the waste created by the packaging</a:t>
            </a:r>
          </a:p>
          <a:p>
            <a:pPr marL="342900" indent="-342900"/>
            <a:r>
              <a:rPr lang="en-GB" dirty="0">
                <a:cs typeface="Arial"/>
              </a:rPr>
              <a:t>Use a refillable water bottle rather than a disposable one </a:t>
            </a:r>
            <a:endParaRPr lang="en-GB" dirty="0"/>
          </a:p>
          <a:p>
            <a:pPr marL="342900" indent="-342900"/>
            <a:r>
              <a:rPr lang="en-GB" dirty="0">
                <a:cs typeface="Arial"/>
              </a:rPr>
              <a:t>Donate any of your unwanted clothes to charity or give them to friends and family</a:t>
            </a:r>
          </a:p>
          <a:p>
            <a:pPr marL="342900" indent="-342900"/>
            <a:r>
              <a:rPr lang="en-GB" dirty="0">
                <a:cs typeface="Arial"/>
              </a:rPr>
              <a:t>Use rechargeable batteries </a:t>
            </a:r>
          </a:p>
          <a:p>
            <a:pPr marL="342900" indent="-342900"/>
            <a:r>
              <a:rPr lang="en-GB" dirty="0">
                <a:cs typeface="Arial"/>
              </a:rPr>
              <a:t>Have a recycling bin your bathroom and bedroom so that you don’t forget anything!</a:t>
            </a:r>
          </a:p>
          <a:p>
            <a:pPr marL="342900" indent="-342900"/>
            <a:r>
              <a:rPr lang="en-GB" dirty="0">
                <a:cs typeface="Arial"/>
              </a:rPr>
              <a:t>Put things in the correct recycling bin based on the advice from you Council- not the packaging/symbols!</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Tree>
    <p:extLst>
      <p:ext uri="{BB962C8B-B14F-4D97-AF65-F5344CB8AC3E}">
        <p14:creationId xmlns:p14="http://schemas.microsoft.com/office/powerpoint/2010/main" val="6959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6" name="TextBox 5"/>
          <p:cNvSpPr txBox="1"/>
          <p:nvPr/>
        </p:nvSpPr>
        <p:spPr>
          <a:xfrm>
            <a:off x="1955092" y="2834185"/>
            <a:ext cx="8281815" cy="1446550"/>
          </a:xfrm>
          <a:prstGeom prst="rect">
            <a:avLst/>
          </a:prstGeom>
          <a:solidFill>
            <a:srgbClr val="00B0F0"/>
          </a:solidFill>
        </p:spPr>
        <p:txBody>
          <a:bodyPr wrap="square" rtlCol="0">
            <a:spAutoFit/>
          </a:bodyPr>
          <a:lstStyle/>
          <a:p>
            <a:pPr algn="ctr"/>
            <a:r>
              <a:rPr lang="en-GB" sz="4400" dirty="0">
                <a:solidFill>
                  <a:schemeClr val="bg1"/>
                </a:solidFill>
              </a:rPr>
              <a:t>Something that is no longer useful to us in its current form </a:t>
            </a:r>
          </a:p>
        </p:txBody>
      </p:sp>
    </p:spTree>
    <p:extLst>
      <p:ext uri="{BB962C8B-B14F-4D97-AF65-F5344CB8AC3E}">
        <p14:creationId xmlns:p14="http://schemas.microsoft.com/office/powerpoint/2010/main" val="37368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3" name="Content Placeholder 2"/>
          <p:cNvSpPr>
            <a:spLocks noGrp="1"/>
          </p:cNvSpPr>
          <p:nvPr>
            <p:ph idx="1"/>
          </p:nvPr>
        </p:nvSpPr>
        <p:spPr>
          <a:xfrm>
            <a:off x="838200" y="1513211"/>
            <a:ext cx="10515600" cy="585010"/>
          </a:xfrm>
        </p:spPr>
        <p:txBody>
          <a:bodyPr/>
          <a:lstStyle/>
          <a:p>
            <a:pPr marL="0" indent="0">
              <a:buNone/>
            </a:pPr>
            <a:r>
              <a:rPr lang="en-GB" dirty="0"/>
              <a:t>Can you think of any examples of waste?</a:t>
            </a:r>
          </a:p>
        </p:txBody>
      </p:sp>
      <p:sp>
        <p:nvSpPr>
          <p:cNvPr id="4" name="Slide Number Placeholder 3"/>
          <p:cNvSpPr>
            <a:spLocks noGrp="1"/>
          </p:cNvSpPr>
          <p:nvPr>
            <p:ph type="sldNum" sz="quarter" idx="12"/>
          </p:nvPr>
        </p:nvSpPr>
        <p:spPr/>
        <p:txBody>
          <a:bodyPr/>
          <a:lstStyle/>
          <a:p>
            <a:fld id="{4BCF5606-3441-48FE-8AFF-3E5C26ECB5E3}" type="slidenum">
              <a:rPr lang="en-GB" smtClean="0"/>
              <a:t>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2168964" y="4409585"/>
            <a:ext cx="1947163" cy="14526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213961" y="2351742"/>
            <a:ext cx="2020035" cy="16090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867452" y="3958779"/>
            <a:ext cx="2956099" cy="1973858"/>
          </a:xfrm>
          <a:prstGeom prst="rect">
            <a:avLst/>
          </a:prstGeom>
        </p:spPr>
      </p:pic>
      <p:pic>
        <p:nvPicPr>
          <p:cNvPr id="8"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134589" y="2293609"/>
            <a:ext cx="1924938" cy="1349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hat to do if your vehicle breaks down | money.co.uk">
            <a:extLst>
              <a:ext uri="{FF2B5EF4-FFF2-40B4-BE49-F238E27FC236}">
                <a16:creationId xmlns:a16="http://schemas.microsoft.com/office/drawing/2014/main" id="{B87084A5-E5D8-B84C-E250-F2FD203F7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845" y="2290876"/>
            <a:ext cx="3549984" cy="17749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ow to Buy Broken Phones for Your Cell Phone Repair Business - ToughNickel">
            <a:extLst>
              <a:ext uri="{FF2B5EF4-FFF2-40B4-BE49-F238E27FC236}">
                <a16:creationId xmlns:a16="http://schemas.microsoft.com/office/drawing/2014/main" id="{97F82C1A-B9FF-CD9B-4222-5ED95890D7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02553">
            <a:off x="5008261" y="4283365"/>
            <a:ext cx="2283711" cy="17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1556206" cy="3796903"/>
          </a:xfrm>
        </p:spPr>
        <p:txBody>
          <a:bodyPr>
            <a:noAutofit/>
          </a:bodyPr>
          <a:lstStyle/>
          <a:p>
            <a:pPr algn="ctr"/>
            <a:r>
              <a:rPr lang="en-GB" sz="6600" b="1" dirty="0">
                <a:latin typeface="+mn-lt"/>
              </a:rPr>
              <a:t>In the UK, households</a:t>
            </a:r>
            <a:br>
              <a:rPr lang="en-GB" sz="6600" b="1" dirty="0">
                <a:latin typeface="+mn-lt"/>
              </a:rPr>
            </a:br>
            <a:r>
              <a:rPr lang="en-GB" sz="6600" b="1" dirty="0">
                <a:latin typeface="+mn-lt"/>
              </a:rPr>
              <a:t>produce </a:t>
            </a:r>
            <a:br>
              <a:rPr lang="en-GB" sz="8000" b="1" dirty="0">
                <a:solidFill>
                  <a:srgbClr val="8DC63F"/>
                </a:solidFill>
                <a:latin typeface="+mn-lt"/>
              </a:rPr>
            </a:br>
            <a:r>
              <a:rPr lang="en-GB" sz="8000" b="1" dirty="0">
                <a:solidFill>
                  <a:srgbClr val="8DC63F"/>
                </a:solidFill>
                <a:latin typeface="+mn-lt"/>
              </a:rPr>
              <a:t>31 MILLION TONNES </a:t>
            </a:r>
            <a:br>
              <a:rPr lang="en-GB" sz="8000" b="1" dirty="0">
                <a:solidFill>
                  <a:srgbClr val="8DC63F"/>
                </a:solidFill>
                <a:latin typeface="+mn-lt"/>
              </a:rPr>
            </a:br>
            <a:r>
              <a:rPr lang="en-GB" sz="6600" b="1" dirty="0">
                <a:latin typeface="+mn-lt"/>
              </a:rPr>
              <a:t>of waste a year! </a:t>
            </a:r>
          </a:p>
        </p:txBody>
      </p:sp>
    </p:spTree>
    <p:extLst>
      <p:ext uri="{BB962C8B-B14F-4D97-AF65-F5344CB8AC3E}">
        <p14:creationId xmlns:p14="http://schemas.microsoft.com/office/powerpoint/2010/main" val="36015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algn="ctr"/>
            <a:r>
              <a:rPr lang="en-GB" sz="6000" b="1" dirty="0"/>
              <a:t>31 million tonnes</a:t>
            </a:r>
          </a:p>
          <a:p>
            <a:pPr algn="ctr"/>
            <a:r>
              <a:rPr lang="en-GB" sz="6000" b="1" dirty="0"/>
              <a:t>= </a:t>
            </a:r>
          </a:p>
          <a:p>
            <a:pPr algn="ctr"/>
            <a:r>
              <a:rPr lang="en-GB" sz="6000" b="1" dirty="0"/>
              <a:t>3.5 million Double decker buses! </a:t>
            </a:r>
          </a:p>
        </p:txBody>
      </p:sp>
    </p:spTree>
    <p:extLst>
      <p:ext uri="{BB962C8B-B14F-4D97-AF65-F5344CB8AC3E}">
        <p14:creationId xmlns:p14="http://schemas.microsoft.com/office/powerpoint/2010/main" val="23977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Why is waste a problem?</a:t>
            </a:r>
          </a:p>
        </p:txBody>
      </p:sp>
      <p:sp>
        <p:nvSpPr>
          <p:cNvPr id="6" name="Content Placeholder 5"/>
          <p:cNvSpPr>
            <a:spLocks noGrp="1"/>
          </p:cNvSpPr>
          <p:nvPr>
            <p:ph idx="1"/>
          </p:nvPr>
        </p:nvSpPr>
        <p:spPr>
          <a:xfrm>
            <a:off x="838200" y="1513211"/>
            <a:ext cx="10515600" cy="4381403"/>
          </a:xfrm>
        </p:spPr>
        <p:txBody>
          <a:bodyPr/>
          <a:lstStyle/>
          <a:p>
            <a:pPr marL="0" indent="0">
              <a:buNone/>
            </a:pPr>
            <a:r>
              <a:rPr lang="en-GB" dirty="0"/>
              <a:t>Discuss this amongst yourselves for 2 minutes</a:t>
            </a:r>
          </a:p>
          <a:p>
            <a:pPr marL="0" indent="0">
              <a:buNone/>
            </a:pPr>
            <a:endParaRPr lang="en-GB" dirty="0"/>
          </a:p>
          <a:p>
            <a:pPr marL="0" indent="0" algn="ctr">
              <a:buNone/>
            </a:pPr>
            <a:r>
              <a:rPr lang="en-GB" sz="3600" b="1" dirty="0"/>
              <a:t>Think about:</a:t>
            </a:r>
          </a:p>
          <a:p>
            <a:pPr algn="ctr"/>
            <a:r>
              <a:rPr lang="en-GB" sz="3600" b="1" dirty="0"/>
              <a:t>Social problems </a:t>
            </a:r>
            <a:r>
              <a:rPr lang="en-GB" sz="3600" dirty="0"/>
              <a:t>caused by waste</a:t>
            </a:r>
          </a:p>
          <a:p>
            <a:pPr algn="ctr"/>
            <a:r>
              <a:rPr lang="en-GB" sz="3600" b="1" dirty="0"/>
              <a:t>Environmental problems </a:t>
            </a:r>
            <a:r>
              <a:rPr lang="en-GB" sz="3600" dirty="0"/>
              <a:t>caused by waste</a:t>
            </a:r>
          </a:p>
          <a:p>
            <a:pPr algn="ctr"/>
            <a:r>
              <a:rPr lang="en-GB" sz="3600" b="1" dirty="0"/>
              <a:t>Economic problems </a:t>
            </a:r>
            <a:r>
              <a:rPr lang="en-GB" sz="3600" dirty="0"/>
              <a:t>caused by waste </a:t>
            </a:r>
          </a:p>
        </p:txBody>
      </p:sp>
      <p:sp>
        <p:nvSpPr>
          <p:cNvPr id="4" name="Slide Number Placeholder 3"/>
          <p:cNvSpPr>
            <a:spLocks noGrp="1"/>
          </p:cNvSpPr>
          <p:nvPr>
            <p:ph type="sldNum" sz="quarter" idx="12"/>
          </p:nvPr>
        </p:nvSpPr>
        <p:spPr/>
        <p:txBody>
          <a:bodyPr/>
          <a:lstStyle/>
          <a:p>
            <a:fld id="{4BCF5606-3441-48FE-8AFF-3E5C26ECB5E3}" type="slidenum">
              <a:rPr lang="en-GB" smtClean="0"/>
              <a:t>7</a:t>
            </a:fld>
            <a:endParaRPr lang="en-GB"/>
          </a:p>
        </p:txBody>
      </p:sp>
    </p:spTree>
    <p:extLst>
      <p:ext uri="{BB962C8B-B14F-4D97-AF65-F5344CB8AC3E}">
        <p14:creationId xmlns:p14="http://schemas.microsoft.com/office/powerpoint/2010/main" val="20275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waste a problem?</a:t>
            </a:r>
          </a:p>
        </p:txBody>
      </p:sp>
      <p:sp>
        <p:nvSpPr>
          <p:cNvPr id="4" name="Slide Number Placeholder 3"/>
          <p:cNvSpPr>
            <a:spLocks noGrp="1"/>
          </p:cNvSpPr>
          <p:nvPr>
            <p:ph type="sldNum" sz="quarter" idx="12"/>
          </p:nvPr>
        </p:nvSpPr>
        <p:spPr/>
        <p:txBody>
          <a:bodyPr/>
          <a:lstStyle/>
          <a:p>
            <a:fld id="{4BCF5606-3441-48FE-8AFF-3E5C26ECB5E3}" type="slidenum">
              <a:rPr lang="en-GB" smtClean="0"/>
              <a:t>8</a:t>
            </a:fld>
            <a:endParaRPr lang="en-GB"/>
          </a:p>
        </p:txBody>
      </p:sp>
      <p:sp>
        <p:nvSpPr>
          <p:cNvPr id="5" name="Rounded Rectangle 4"/>
          <p:cNvSpPr/>
          <p:nvPr/>
        </p:nvSpPr>
        <p:spPr>
          <a:xfrm>
            <a:off x="530679" y="1616528"/>
            <a:ext cx="3477986" cy="27188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Social</a:t>
            </a:r>
          </a:p>
          <a:p>
            <a:pPr marL="285750" indent="-285750" algn="ctr">
              <a:buFont typeface="Arial" panose="020B0604020202020204" pitchFamily="34" charset="0"/>
              <a:buChar char="•"/>
            </a:pPr>
            <a:r>
              <a:rPr lang="en-GB" dirty="0">
                <a:solidFill>
                  <a:schemeClr val="bg1"/>
                </a:solidFill>
              </a:rPr>
              <a:t>Accumulation of waste and improper disposal can lead to health problems </a:t>
            </a:r>
          </a:p>
          <a:p>
            <a:pPr marL="285750" indent="-285750" algn="ctr">
              <a:buFont typeface="Arial" panose="020B0604020202020204" pitchFamily="34" charset="0"/>
              <a:buChar char="•"/>
            </a:pPr>
            <a:r>
              <a:rPr lang="en-GB" dirty="0">
                <a:solidFill>
                  <a:schemeClr val="bg1"/>
                </a:solidFill>
              </a:rPr>
              <a:t>Waste can take up a lot of space, leaving less space for building housing, parks and farms.</a:t>
            </a:r>
            <a:endParaRPr lang="en-GB" dirty="0">
              <a:solidFill>
                <a:schemeClr val="bg1"/>
              </a:solidFill>
              <a:cs typeface="Calibri"/>
            </a:endParaRPr>
          </a:p>
          <a:p>
            <a:pPr marL="285750" indent="-285750" algn="ctr">
              <a:buFont typeface="Arial" panose="020B0604020202020204" pitchFamily="34" charset="0"/>
              <a:buChar char="•"/>
            </a:pPr>
            <a:endParaRPr lang="en-GB" dirty="0">
              <a:solidFill>
                <a:schemeClr val="bg1"/>
              </a:solidFill>
            </a:endParaRPr>
          </a:p>
        </p:txBody>
      </p:sp>
      <p:sp>
        <p:nvSpPr>
          <p:cNvPr id="6" name="Rounded Rectangle 5"/>
          <p:cNvSpPr/>
          <p:nvPr/>
        </p:nvSpPr>
        <p:spPr>
          <a:xfrm>
            <a:off x="4158087" y="1590675"/>
            <a:ext cx="3477986" cy="26908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Environmental</a:t>
            </a:r>
          </a:p>
          <a:p>
            <a:pPr marL="285750" indent="-285750" algn="ctr">
              <a:buFont typeface="Arial" panose="020B0604020202020204" pitchFamily="34" charset="0"/>
              <a:buChar char="•"/>
            </a:pPr>
            <a:r>
              <a:rPr lang="en-GB" dirty="0">
                <a:solidFill>
                  <a:schemeClr val="bg1"/>
                </a:solidFill>
              </a:rPr>
              <a:t>Waste in our environment can damage habitats, harm animals and enter food chains. </a:t>
            </a:r>
          </a:p>
          <a:p>
            <a:pPr marL="285750" indent="-285750" algn="ctr">
              <a:buFont typeface="Arial" panose="020B0604020202020204" pitchFamily="34" charset="0"/>
              <a:buChar char="•"/>
            </a:pPr>
            <a:r>
              <a:rPr lang="en-GB" dirty="0">
                <a:solidFill>
                  <a:schemeClr val="bg1"/>
                </a:solidFill>
              </a:rPr>
              <a:t>Some materials take a long time to break down and they will accumulate in the environment</a:t>
            </a:r>
            <a:endParaRPr lang="en-GB" dirty="0">
              <a:solidFill>
                <a:schemeClr val="bg1"/>
              </a:solidFill>
              <a:cs typeface="Calibri"/>
            </a:endParaRPr>
          </a:p>
        </p:txBody>
      </p:sp>
      <p:sp>
        <p:nvSpPr>
          <p:cNvPr id="7" name="Rounded Rectangle 6"/>
          <p:cNvSpPr/>
          <p:nvPr/>
        </p:nvSpPr>
        <p:spPr>
          <a:xfrm>
            <a:off x="7909527" y="1590675"/>
            <a:ext cx="3477986" cy="277693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rPr>
              <a:t>Economic</a:t>
            </a:r>
          </a:p>
          <a:p>
            <a:pPr marL="285750" indent="-285750" algn="ctr">
              <a:buFont typeface="Arial" panose="020B0604020202020204" pitchFamily="34" charset="0"/>
              <a:buChar char="•"/>
            </a:pPr>
            <a:r>
              <a:rPr lang="en-GB" dirty="0">
                <a:solidFill>
                  <a:schemeClr val="bg1"/>
                </a:solidFill>
              </a:rPr>
              <a:t>Disposing of waste can be expensive especially for some materials that are hard to recycle </a:t>
            </a:r>
            <a:endParaRPr lang="en-GB" dirty="0">
              <a:solidFill>
                <a:schemeClr val="bg1"/>
              </a:solidFill>
              <a:cs typeface="Calibri"/>
            </a:endParaRPr>
          </a:p>
          <a:p>
            <a:pPr marL="285750" indent="-285750" algn="ctr">
              <a:buFont typeface="Arial" panose="020B0604020202020204" pitchFamily="34" charset="0"/>
              <a:buChar char="•"/>
            </a:pPr>
            <a:r>
              <a:rPr lang="en-GB" dirty="0">
                <a:solidFill>
                  <a:schemeClr val="bg1"/>
                </a:solidFill>
              </a:rPr>
              <a:t>Living near landfill sites can lower the value of properties</a:t>
            </a:r>
          </a:p>
          <a:p>
            <a:pPr marL="285750" indent="-285750" algn="ctr">
              <a:buFont typeface="Arial" panose="020B0604020202020204" pitchFamily="34" charset="0"/>
              <a:buChar char="•"/>
            </a:pPr>
            <a:r>
              <a:rPr lang="en-GB" dirty="0">
                <a:solidFill>
                  <a:schemeClr val="bg1"/>
                </a:solidFill>
              </a:rPr>
              <a:t>Waste sent to landfill is subject to tax</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10668">
            <a:off x="1151067" y="4485155"/>
            <a:ext cx="2474259" cy="1391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6528">
            <a:off x="8579671" y="4427069"/>
            <a:ext cx="2307069" cy="1538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4051">
            <a:off x="4814047" y="4507454"/>
            <a:ext cx="2458656" cy="1369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466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13" name="Slide Number Placeholder 3"/>
          <p:cNvSpPr txBox="1">
            <a:spLocks/>
          </p:cNvSpPr>
          <p:nvPr/>
        </p:nvSpPr>
        <p:spPr>
          <a:xfrm>
            <a:off x="8801100" y="6365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take_out_the_garbage" panose="02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198C37-2E9A-47E5-8C17-BEDDB4D5E342}" type="slidenum">
              <a:rPr lang="en-GB" smtClean="0"/>
              <a:pPr/>
              <a:t>9</a:t>
            </a:fld>
            <a:endParaRPr lang="en-GB" dirty="0"/>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1520316658"/>
              </p:ext>
            </p:extLst>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16" name="Right Arrow 15"/>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8" name="Right Arrow 17"/>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a:t>
            </a:r>
            <a:endParaRPr lang="en-US" dirty="0">
              <a:latin typeface="Comic Sans MS"/>
            </a:endParaRPr>
          </a:p>
        </p:txBody>
      </p:sp>
    </p:spTree>
    <p:extLst>
      <p:ext uri="{BB962C8B-B14F-4D97-AF65-F5344CB8AC3E}">
        <p14:creationId xmlns:p14="http://schemas.microsoft.com/office/powerpoint/2010/main" val="6461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32779325-F4C8-4AF3-8327-D9F0B42909C9}"/>
                                            </p:graphicEl>
                                          </p:spTgt>
                                        </p:tgtEl>
                                        <p:attrNameLst>
                                          <p:attrName>style.visibility</p:attrName>
                                        </p:attrNameLst>
                                      </p:cBhvr>
                                      <p:to>
                                        <p:strVal val="visible"/>
                                      </p:to>
                                    </p:set>
                                    <p:animEffect transition="in" filter="fade">
                                      <p:cBhvr>
                                        <p:cTn id="7" dur="500"/>
                                        <p:tgtEl>
                                          <p:spTgt spid="14">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6296E9DB-A056-4BFC-B986-7A47947B58F5}"/>
                                            </p:graphicEl>
                                          </p:spTgt>
                                        </p:tgtEl>
                                        <p:attrNameLst>
                                          <p:attrName>style.visibility</p:attrName>
                                        </p:attrNameLst>
                                      </p:cBhvr>
                                      <p:to>
                                        <p:strVal val="visible"/>
                                      </p:to>
                                    </p:set>
                                    <p:animEffect transition="in" filter="fade">
                                      <p:cBhvr>
                                        <p:cTn id="12" dur="500"/>
                                        <p:tgtEl>
                                          <p:spTgt spid="14">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904E6E2D-DC98-4345-A51F-65211C9B323F}"/>
                                            </p:graphicEl>
                                          </p:spTgt>
                                        </p:tgtEl>
                                        <p:attrNameLst>
                                          <p:attrName>style.visibility</p:attrName>
                                        </p:attrNameLst>
                                      </p:cBhvr>
                                      <p:to>
                                        <p:strVal val="visible"/>
                                      </p:to>
                                    </p:set>
                                    <p:animEffect transition="in" filter="fade">
                                      <p:cBhvr>
                                        <p:cTn id="17" dur="500"/>
                                        <p:tgtEl>
                                          <p:spTgt spid="14">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lvlOne"/>
        </p:bldSub>
      </p:bldGraphic>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F1B87-D3EE-4DF1-AF69-E35A3C25BCA8}">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 ds:uri="8ee5520e-8a30-4f9a-8ee6-9c5a5869eb98"/>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A1A6245-40CC-4BD1-8100-1381D083F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7B86A4-5F9D-4427-B4D8-E5B4F5E66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397</TotalTime>
  <Words>1826</Words>
  <Application>Microsoft Office PowerPoint</Application>
  <PresentationFormat>Widescreen</PresentationFormat>
  <Paragraphs>288</Paragraphs>
  <Slides>25</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Calibri</vt:lpstr>
      <vt:lpstr>Open Sans</vt:lpstr>
      <vt:lpstr>Arial</vt:lpstr>
      <vt:lpstr>Comic Sans MS</vt:lpstr>
      <vt:lpstr>take_out_the_garbage</vt:lpstr>
      <vt:lpstr>1_Office Theme</vt:lpstr>
      <vt:lpstr>Office Theme</vt:lpstr>
      <vt:lpstr>Reduce, Reuse, Recycle</vt:lpstr>
      <vt:lpstr>What is Waste?</vt:lpstr>
      <vt:lpstr>What is Waste?</vt:lpstr>
      <vt:lpstr>What is waste?</vt:lpstr>
      <vt:lpstr>In the UK, households produce  31 MILLION TONNES  of waste a year! </vt:lpstr>
      <vt:lpstr>PowerPoint Presentation</vt:lpstr>
      <vt:lpstr>Why is waste a problem?</vt:lpstr>
      <vt:lpstr>Why is waste a problem?</vt:lpstr>
      <vt:lpstr>The 3R’s</vt:lpstr>
      <vt:lpstr>Examples of the 3Rs</vt:lpstr>
      <vt:lpstr>Examples of the 3Rs</vt:lpstr>
      <vt:lpstr>Examples of the 3Rs</vt:lpstr>
      <vt:lpstr>Recycling rates in South Yorkshire </vt:lpstr>
      <vt:lpstr>To help bin-workers, we sort our waste into different colour bins</vt:lpstr>
      <vt:lpstr>In Doncaster, we have 3 bins &amp; 1 box</vt:lpstr>
      <vt:lpstr>In Doncaster, we have 3 bins &amp; 1 box</vt:lpstr>
      <vt:lpstr>In Doncaster, we have 3 bins &amp; 1 box</vt:lpstr>
      <vt:lpstr>In Doncaster, we have 3 bins &amp; 1 box</vt:lpstr>
      <vt:lpstr>Why should we recycle?</vt:lpstr>
      <vt:lpstr>Why should we recycle</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Reuse, Recycle</dc:title>
  <dc:creator>Rebecca Wilson</dc:creator>
  <cp:lastModifiedBy>Rebecca Wilson</cp:lastModifiedBy>
  <cp:revision>40</cp:revision>
  <dcterms:created xsi:type="dcterms:W3CDTF">2020-07-29T13:37:43Z</dcterms:created>
  <dcterms:modified xsi:type="dcterms:W3CDTF">2025-06-10T12:28:06Z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