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2" r:id="rId2"/>
    <p:sldId id="258" r:id="rId3"/>
    <p:sldId id="260" r:id="rId4"/>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Comic Sans MS" panose="030F0702030302020204" pitchFamily="66" charset="0"/>
      <p:regular r:id="rId9"/>
      <p:bold r:id="rId10"/>
      <p:italic r:id="rId11"/>
      <p:boldItalic r:id="rId12"/>
    </p:embeddedFont>
    <p:embeddedFont>
      <p:font typeface="take_out_the_garbage"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3018"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06/11/2020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51" y="1068826"/>
            <a:ext cx="5915025" cy="588876"/>
          </a:xfrm>
        </p:spPr>
        <p:txBody>
          <a:bodyPr/>
          <a:lstStyle/>
          <a:p>
            <a:r>
              <a:rPr lang="en-GB" b="1" dirty="0">
                <a:latin typeface="take_out_the_garbage" panose="02000500000000000000" pitchFamily="2" charset="0"/>
              </a:rPr>
              <a:t>Teachers Notes- KS1 </a:t>
            </a:r>
          </a:p>
        </p:txBody>
      </p:sp>
      <p:sp>
        <p:nvSpPr>
          <p:cNvPr id="3" name="Content Placeholder 2"/>
          <p:cNvSpPr>
            <a:spLocks noGrp="1"/>
          </p:cNvSpPr>
          <p:nvPr>
            <p:ph idx="1"/>
          </p:nvPr>
        </p:nvSpPr>
        <p:spPr>
          <a:xfrm>
            <a:off x="459456" y="1741923"/>
            <a:ext cx="5915025" cy="7813963"/>
          </a:xfrm>
        </p:spPr>
        <p:txBody>
          <a:bodyPr>
            <a:normAutofit/>
          </a:bodyPr>
          <a:lstStyle/>
          <a:p>
            <a:pPr marL="0" indent="0">
              <a:buNone/>
            </a:pPr>
            <a:r>
              <a:rPr lang="en-GB" sz="1400" dirty="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a:latin typeface="Arial" panose="020B0604020202020204" pitchFamily="34" charset="0"/>
                <a:cs typeface="Arial" panose="020B0604020202020204" pitchFamily="34" charset="0"/>
              </a:rPr>
              <a:t>Ask them the follow up questions too:</a:t>
            </a:r>
          </a:p>
          <a:p>
            <a:pPr marL="0" indent="0">
              <a:buNone/>
            </a:pP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name the different types of materials collected in each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paper, card, metals, plastics etc.</a:t>
            </a:r>
            <a:endParaRPr lang="en-GB" sz="1400" b="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describe the properties of the different materials in each bin? </a:t>
            </a:r>
            <a:br>
              <a:rPr lang="en-GB" sz="1400"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Thinking of the 3R’s, what could you reduce or reuse before putting it in the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a:latin typeface="Arial" panose="020B0604020202020204" pitchFamily="34" charset="0"/>
                <a:cs typeface="Arial" panose="020B0604020202020204" pitchFamily="34" charset="0"/>
              </a:rPr>
              <a:t>Why do you think we separate our rubbish like this?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If you are unsure about an item and where it goes, what should you do?</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6157" y="394863"/>
            <a:ext cx="1353185" cy="542290"/>
          </a:xfrm>
          <a:prstGeom prst="rect">
            <a:avLst/>
          </a:prstGeom>
          <a:noFill/>
        </p:spPr>
      </p:pic>
    </p:spTree>
    <p:extLst>
      <p:ext uri="{BB962C8B-B14F-4D97-AF65-F5344CB8AC3E}">
        <p14:creationId xmlns:p14="http://schemas.microsoft.com/office/powerpoint/2010/main" val="9221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a:latin typeface="take_out_the_garbage" panose="02000500000000000000" pitchFamily="2" charset="0"/>
              </a:rPr>
              <a:t>Doncaster</a:t>
            </a:r>
          </a:p>
        </p:txBody>
      </p:sp>
      <p:sp>
        <p:nvSpPr>
          <p:cNvPr id="6" name="TextBox 5"/>
          <p:cNvSpPr txBox="1"/>
          <p:nvPr/>
        </p:nvSpPr>
        <p:spPr>
          <a:xfrm>
            <a:off x="1612553" y="4394346"/>
            <a:ext cx="1029449" cy="369332"/>
          </a:xfrm>
          <a:prstGeom prst="rect">
            <a:avLst/>
          </a:prstGeom>
          <a:noFill/>
        </p:spPr>
        <p:txBody>
          <a:bodyPr wrap="none" rtlCol="0">
            <a:spAutoFit/>
          </a:bodyPr>
          <a:lstStyle/>
          <a:p>
            <a:r>
              <a:rPr lang="en-GB" dirty="0">
                <a:latin typeface="Comic Sans MS" panose="030F0702030302020204" pitchFamily="66" charset="0"/>
              </a:rPr>
              <a:t>Blue bin</a:t>
            </a:r>
          </a:p>
        </p:txBody>
      </p:sp>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4096" y="1161614"/>
            <a:ext cx="2126362" cy="29916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095" y="5419939"/>
            <a:ext cx="2126363" cy="2991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665" y="1161614"/>
            <a:ext cx="2126363" cy="2991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22017">
            <a:off x="3642424" y="5959601"/>
            <a:ext cx="2250253" cy="1301811"/>
          </a:xfrm>
          <a:prstGeom prst="rect">
            <a:avLst/>
          </a:prstGeom>
        </p:spPr>
      </p:pic>
      <p:sp>
        <p:nvSpPr>
          <p:cNvPr id="15" name="TextBox 14"/>
          <p:cNvSpPr txBox="1"/>
          <p:nvPr/>
        </p:nvSpPr>
        <p:spPr>
          <a:xfrm>
            <a:off x="4301147" y="4398365"/>
            <a:ext cx="1215397" cy="369332"/>
          </a:xfrm>
          <a:prstGeom prst="rect">
            <a:avLst/>
          </a:prstGeom>
          <a:noFill/>
        </p:spPr>
        <p:txBody>
          <a:bodyPr wrap="none" rtlCol="0">
            <a:spAutoFit/>
          </a:bodyPr>
          <a:lstStyle/>
          <a:p>
            <a:r>
              <a:rPr lang="en-GB" dirty="0">
                <a:latin typeface="Comic Sans MS" panose="030F0702030302020204" pitchFamily="66" charset="0"/>
              </a:rPr>
              <a:t>Green bin</a:t>
            </a:r>
          </a:p>
        </p:txBody>
      </p:sp>
      <p:sp>
        <p:nvSpPr>
          <p:cNvPr id="16" name="TextBox 15"/>
          <p:cNvSpPr txBox="1"/>
          <p:nvPr/>
        </p:nvSpPr>
        <p:spPr>
          <a:xfrm>
            <a:off x="4159851" y="8061324"/>
            <a:ext cx="1289135" cy="369332"/>
          </a:xfrm>
          <a:prstGeom prst="rect">
            <a:avLst/>
          </a:prstGeom>
          <a:noFill/>
        </p:spPr>
        <p:txBody>
          <a:bodyPr wrap="none" rtlCol="0">
            <a:spAutoFit/>
          </a:bodyPr>
          <a:lstStyle/>
          <a:p>
            <a:r>
              <a:rPr lang="en-GB" dirty="0">
                <a:latin typeface="Comic Sans MS" panose="030F0702030302020204" pitchFamily="66" charset="0"/>
              </a:rPr>
              <a:t>Green box</a:t>
            </a:r>
          </a:p>
        </p:txBody>
      </p:sp>
      <p:sp>
        <p:nvSpPr>
          <p:cNvPr id="17" name="TextBox 16"/>
          <p:cNvSpPr txBox="1"/>
          <p:nvPr/>
        </p:nvSpPr>
        <p:spPr>
          <a:xfrm>
            <a:off x="1519577" y="8538438"/>
            <a:ext cx="1144865" cy="369332"/>
          </a:xfrm>
          <a:prstGeom prst="rect">
            <a:avLst/>
          </a:prstGeom>
          <a:noFill/>
        </p:spPr>
        <p:txBody>
          <a:bodyPr wrap="none" rtlCol="0">
            <a:spAutoFit/>
          </a:bodyPr>
          <a:lstStyle/>
          <a:p>
            <a:r>
              <a:rPr lang="en-GB" dirty="0">
                <a:latin typeface="Comic Sans MS" panose="030F0702030302020204" pitchFamily="66" charset="0"/>
              </a:rPr>
              <a:t>Black bin</a:t>
            </a:r>
          </a:p>
        </p:txBody>
      </p:sp>
    </p:spTree>
    <p:extLst>
      <p:ext uri="{BB962C8B-B14F-4D97-AF65-F5344CB8AC3E}">
        <p14:creationId xmlns:p14="http://schemas.microsoft.com/office/powerpoint/2010/main" val="32983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8271360"/>
              </p:ext>
            </p:extLst>
          </p:nvPr>
        </p:nvGraphicFramePr>
        <p:xfrm>
          <a:off x="584296" y="982018"/>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81252" y="1115583"/>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852" y="1086387"/>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84670" y="1056200"/>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235280" y="2713901"/>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952" y="2548513"/>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0549" y="943125"/>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59453" y="2271413"/>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85562" y="3730097"/>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5019364" y="3718193"/>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38" y="5400636"/>
            <a:ext cx="1218719" cy="942603"/>
          </a:xfrm>
          <a:prstGeom prst="rect">
            <a:avLst/>
          </a:prstGeom>
        </p:spPr>
      </p:pic>
      <p:sp>
        <p:nvSpPr>
          <p:cNvPr id="15" name="TextBox 14"/>
          <p:cNvSpPr txBox="1"/>
          <p:nvPr/>
        </p:nvSpPr>
        <p:spPr>
          <a:xfrm>
            <a:off x="1019461" y="1366354"/>
            <a:ext cx="1209185" cy="646331"/>
          </a:xfrm>
          <a:prstGeom prst="rect">
            <a:avLst/>
          </a:prstGeom>
          <a:noFill/>
        </p:spPr>
        <p:txBody>
          <a:bodyPr wrap="square" rtlCol="0">
            <a:spAutoFit/>
          </a:bodyPr>
          <a:lstStyle/>
          <a:p>
            <a:r>
              <a:rPr lang="en-GB" dirty="0">
                <a:latin typeface="Comic Sans MS" panose="030F0702030302020204" pitchFamily="66" charset="0"/>
              </a:rPr>
              <a:t>Water bottle</a:t>
            </a:r>
          </a:p>
        </p:txBody>
      </p:sp>
      <p:sp>
        <p:nvSpPr>
          <p:cNvPr id="16" name="TextBox 15"/>
          <p:cNvSpPr txBox="1"/>
          <p:nvPr/>
        </p:nvSpPr>
        <p:spPr>
          <a:xfrm>
            <a:off x="2404557" y="1869279"/>
            <a:ext cx="1289717" cy="369332"/>
          </a:xfrm>
          <a:prstGeom prst="rect">
            <a:avLst/>
          </a:prstGeom>
          <a:noFill/>
        </p:spPr>
        <p:txBody>
          <a:bodyPr wrap="square" rtlCol="0">
            <a:spAutoFit/>
          </a:bodyPr>
          <a:lstStyle/>
          <a:p>
            <a:r>
              <a:rPr lang="en-GB" dirty="0">
                <a:latin typeface="Comic Sans MS" panose="030F0702030302020204" pitchFamily="66" charset="0"/>
              </a:rPr>
              <a:t>Jars</a:t>
            </a:r>
          </a:p>
        </p:txBody>
      </p:sp>
      <p:sp>
        <p:nvSpPr>
          <p:cNvPr id="17" name="TextBox 16"/>
          <p:cNvSpPr txBox="1"/>
          <p:nvPr/>
        </p:nvSpPr>
        <p:spPr>
          <a:xfrm>
            <a:off x="3870185" y="1933104"/>
            <a:ext cx="1289717" cy="369332"/>
          </a:xfrm>
          <a:prstGeom prst="rect">
            <a:avLst/>
          </a:prstGeom>
          <a:noFill/>
        </p:spPr>
        <p:txBody>
          <a:bodyPr wrap="square" rtlCol="0">
            <a:spAutoFit/>
          </a:bodyPr>
          <a:lstStyle/>
          <a:p>
            <a:r>
              <a:rPr lang="en-GB" dirty="0">
                <a:latin typeface="Comic Sans MS" panose="030F0702030302020204" pitchFamily="66" charset="0"/>
              </a:rPr>
              <a:t>Bicycle</a:t>
            </a:r>
          </a:p>
        </p:txBody>
      </p:sp>
      <p:sp>
        <p:nvSpPr>
          <p:cNvPr id="18" name="TextBox 17"/>
          <p:cNvSpPr txBox="1"/>
          <p:nvPr/>
        </p:nvSpPr>
        <p:spPr>
          <a:xfrm>
            <a:off x="688838" y="5103803"/>
            <a:ext cx="1289717" cy="369332"/>
          </a:xfrm>
          <a:prstGeom prst="rect">
            <a:avLst/>
          </a:prstGeom>
          <a:noFill/>
        </p:spPr>
        <p:txBody>
          <a:bodyPr wrap="square" rtlCol="0">
            <a:spAutoFit/>
          </a:bodyPr>
          <a:lstStyle/>
          <a:p>
            <a:r>
              <a:rPr lang="en-GB" dirty="0">
                <a:latin typeface="Comic Sans MS" panose="030F0702030302020204" pitchFamily="66" charset="0"/>
              </a:rPr>
              <a:t>Box</a:t>
            </a:r>
          </a:p>
        </p:txBody>
      </p:sp>
      <p:sp>
        <p:nvSpPr>
          <p:cNvPr id="19" name="TextBox 18"/>
          <p:cNvSpPr txBox="1"/>
          <p:nvPr/>
        </p:nvSpPr>
        <p:spPr>
          <a:xfrm>
            <a:off x="2064289" y="4605180"/>
            <a:ext cx="1442117" cy="369332"/>
          </a:xfrm>
          <a:prstGeom prst="rect">
            <a:avLst/>
          </a:prstGeom>
          <a:noFill/>
        </p:spPr>
        <p:txBody>
          <a:bodyPr wrap="square" rtlCol="0">
            <a:spAutoFit/>
          </a:bodyPr>
          <a:lstStyle/>
          <a:p>
            <a:r>
              <a:rPr lang="en-GB" dirty="0">
                <a:latin typeface="Comic Sans MS" panose="030F0702030302020204" pitchFamily="66" charset="0"/>
              </a:rPr>
              <a:t>Newspaper</a:t>
            </a:r>
          </a:p>
        </p:txBody>
      </p:sp>
      <p:sp>
        <p:nvSpPr>
          <p:cNvPr id="20" name="TextBox 19"/>
          <p:cNvSpPr txBox="1"/>
          <p:nvPr/>
        </p:nvSpPr>
        <p:spPr>
          <a:xfrm>
            <a:off x="2642139" y="2539285"/>
            <a:ext cx="1289717" cy="646331"/>
          </a:xfrm>
          <a:prstGeom prst="rect">
            <a:avLst/>
          </a:prstGeom>
          <a:noFill/>
        </p:spPr>
        <p:txBody>
          <a:bodyPr wrap="square" rtlCol="0">
            <a:spAutoFit/>
          </a:bodyPr>
          <a:lstStyle/>
          <a:p>
            <a:r>
              <a:rPr lang="en-GB" dirty="0">
                <a:latin typeface="Comic Sans MS" panose="030F0702030302020204" pitchFamily="66" charset="0"/>
              </a:rPr>
              <a:t>Drinks can</a:t>
            </a:r>
          </a:p>
        </p:txBody>
      </p:sp>
      <p:sp>
        <p:nvSpPr>
          <p:cNvPr id="21" name="TextBox 20"/>
          <p:cNvSpPr txBox="1"/>
          <p:nvPr/>
        </p:nvSpPr>
        <p:spPr>
          <a:xfrm>
            <a:off x="5029423" y="3282281"/>
            <a:ext cx="1289717" cy="369332"/>
          </a:xfrm>
          <a:prstGeom prst="rect">
            <a:avLst/>
          </a:prstGeom>
          <a:noFill/>
        </p:spPr>
        <p:txBody>
          <a:bodyPr wrap="square" rtlCol="0">
            <a:spAutoFit/>
          </a:bodyPr>
          <a:lstStyle/>
          <a:p>
            <a:r>
              <a:rPr lang="en-GB" dirty="0">
                <a:latin typeface="Comic Sans MS" panose="030F0702030302020204" pitchFamily="66" charset="0"/>
              </a:rPr>
              <a:t>Food tin</a:t>
            </a:r>
          </a:p>
        </p:txBody>
      </p:sp>
      <p:sp>
        <p:nvSpPr>
          <p:cNvPr id="22" name="TextBox 21"/>
          <p:cNvSpPr txBox="1"/>
          <p:nvPr/>
        </p:nvSpPr>
        <p:spPr>
          <a:xfrm>
            <a:off x="5242130" y="6583569"/>
            <a:ext cx="941913" cy="369332"/>
          </a:xfrm>
          <a:prstGeom prst="rect">
            <a:avLst/>
          </a:prstGeom>
          <a:noFill/>
        </p:spPr>
        <p:txBody>
          <a:bodyPr wrap="square" rtlCol="0">
            <a:spAutoFit/>
          </a:bodyPr>
          <a:lstStyle/>
          <a:p>
            <a:r>
              <a:rPr lang="en-GB" dirty="0">
                <a:latin typeface="Comic Sans MS" panose="030F0702030302020204" pitchFamily="66" charset="0"/>
              </a:rPr>
              <a:t>Grass</a:t>
            </a:r>
          </a:p>
        </p:txBody>
      </p:sp>
      <p:sp>
        <p:nvSpPr>
          <p:cNvPr id="23" name="TextBox 22"/>
          <p:cNvSpPr txBox="1"/>
          <p:nvPr/>
        </p:nvSpPr>
        <p:spPr>
          <a:xfrm>
            <a:off x="4986398" y="4489445"/>
            <a:ext cx="1289717" cy="369332"/>
          </a:xfrm>
          <a:prstGeom prst="rect">
            <a:avLst/>
          </a:prstGeom>
          <a:noFill/>
        </p:spPr>
        <p:txBody>
          <a:bodyPr wrap="square" rtlCol="0">
            <a:spAutoFit/>
          </a:bodyPr>
          <a:lstStyle/>
          <a:p>
            <a:r>
              <a:rPr lang="en-GB" dirty="0">
                <a:latin typeface="Comic Sans MS" panose="030F0702030302020204" pitchFamily="66" charset="0"/>
              </a:rPr>
              <a:t>Envelope</a:t>
            </a:r>
          </a:p>
        </p:txBody>
      </p:sp>
      <p:sp>
        <p:nvSpPr>
          <p:cNvPr id="24" name="TextBox 23"/>
          <p:cNvSpPr txBox="1"/>
          <p:nvPr/>
        </p:nvSpPr>
        <p:spPr>
          <a:xfrm>
            <a:off x="3682203" y="3243388"/>
            <a:ext cx="1289717" cy="369332"/>
          </a:xfrm>
          <a:prstGeom prst="rect">
            <a:avLst/>
          </a:prstGeom>
          <a:noFill/>
        </p:spPr>
        <p:txBody>
          <a:bodyPr wrap="square" rtlCol="0">
            <a:spAutoFit/>
          </a:bodyPr>
          <a:lstStyle/>
          <a:p>
            <a:r>
              <a:rPr lang="en-GB" dirty="0">
                <a:latin typeface="Comic Sans MS" panose="030F0702030302020204" pitchFamily="66" charset="0"/>
              </a:rPr>
              <a:t>Nappies</a:t>
            </a:r>
          </a:p>
        </p:txBody>
      </p:sp>
      <p:sp>
        <p:nvSpPr>
          <p:cNvPr id="25" name="TextBox 24"/>
          <p:cNvSpPr txBox="1"/>
          <p:nvPr/>
        </p:nvSpPr>
        <p:spPr>
          <a:xfrm>
            <a:off x="5098806" y="1722539"/>
            <a:ext cx="1289717" cy="646331"/>
          </a:xfrm>
          <a:prstGeom prst="rect">
            <a:avLst/>
          </a:prstGeom>
          <a:noFill/>
        </p:spPr>
        <p:txBody>
          <a:bodyPr wrap="square" rtlCol="0">
            <a:spAutoFit/>
          </a:bodyPr>
          <a:lstStyle/>
          <a:p>
            <a:r>
              <a:rPr lang="en-GB" dirty="0">
                <a:latin typeface="Comic Sans MS" panose="030F0702030302020204" pitchFamily="66" charset="0"/>
              </a:rPr>
              <a:t>Yoghurt pots</a:t>
            </a:r>
          </a:p>
        </p:txBody>
      </p:sp>
      <p:sp>
        <p:nvSpPr>
          <p:cNvPr id="28" name="TextBox 27"/>
          <p:cNvSpPr txBox="1"/>
          <p:nvPr/>
        </p:nvSpPr>
        <p:spPr>
          <a:xfrm>
            <a:off x="2171798" y="5747745"/>
            <a:ext cx="1186182" cy="646331"/>
          </a:xfrm>
          <a:prstGeom prst="rect">
            <a:avLst/>
          </a:prstGeom>
          <a:noFill/>
        </p:spPr>
        <p:txBody>
          <a:bodyPr wrap="square" rtlCol="0">
            <a:spAutoFit/>
          </a:bodyPr>
          <a:lstStyle/>
          <a:p>
            <a:pPr algn="ctr"/>
            <a:r>
              <a:rPr lang="en-GB" dirty="0">
                <a:latin typeface="Comic Sans MS" panose="030F0702030302020204" pitchFamily="66" charset="0"/>
              </a:rPr>
              <a:t>Sweet wrappers</a:t>
            </a:r>
          </a:p>
        </p:txBody>
      </p:sp>
      <p:sp>
        <p:nvSpPr>
          <p:cNvPr id="29" name="TextBox 28"/>
          <p:cNvSpPr txBox="1"/>
          <p:nvPr/>
        </p:nvSpPr>
        <p:spPr>
          <a:xfrm>
            <a:off x="3976819" y="5095038"/>
            <a:ext cx="1052604" cy="646331"/>
          </a:xfrm>
          <a:prstGeom prst="rect">
            <a:avLst/>
          </a:prstGeom>
          <a:noFill/>
        </p:spPr>
        <p:txBody>
          <a:bodyPr wrap="square" rtlCol="0">
            <a:spAutoFit/>
          </a:bodyPr>
          <a:lstStyle/>
          <a:p>
            <a:pPr algn="ctr"/>
            <a:r>
              <a:rPr lang="en-GB" dirty="0">
                <a:latin typeface="Comic Sans MS" panose="030F0702030302020204" pitchFamily="66" charset="0"/>
              </a:rPr>
              <a:t>Light bulb</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356" y="5318304"/>
            <a:ext cx="870395" cy="1183959"/>
          </a:xfrm>
          <a:prstGeom prst="rect">
            <a:avLst/>
          </a:prstGeom>
        </p:spPr>
      </p:pic>
      <p:sp>
        <p:nvSpPr>
          <p:cNvPr id="32" name="TextBox 31"/>
          <p:cNvSpPr txBox="1"/>
          <p:nvPr/>
        </p:nvSpPr>
        <p:spPr>
          <a:xfrm>
            <a:off x="589786" y="2682748"/>
            <a:ext cx="948413" cy="646331"/>
          </a:xfrm>
          <a:prstGeom prst="rect">
            <a:avLst/>
          </a:prstGeom>
          <a:noFill/>
        </p:spPr>
        <p:txBody>
          <a:bodyPr wrap="square" rtlCol="0">
            <a:spAutoFit/>
          </a:bodyPr>
          <a:lstStyle/>
          <a:p>
            <a:pPr algn="ctr"/>
            <a:r>
              <a:rPr lang="en-GB" dirty="0">
                <a:latin typeface="Comic Sans MS" panose="030F0702030302020204" pitchFamily="66" charset="0"/>
              </a:rPr>
              <a:t>Apple core</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78276" y="5033349"/>
            <a:ext cx="1214141" cy="914400"/>
          </a:xfrm>
          <a:prstGeom prst="rect">
            <a:avLst/>
          </a:prstGeom>
        </p:spPr>
      </p:pic>
      <p:sp>
        <p:nvSpPr>
          <p:cNvPr id="37" name="TextBox 36"/>
          <p:cNvSpPr txBox="1"/>
          <p:nvPr/>
        </p:nvSpPr>
        <p:spPr>
          <a:xfrm>
            <a:off x="1125833" y="3787409"/>
            <a:ext cx="996439" cy="646331"/>
          </a:xfrm>
          <a:prstGeom prst="rect">
            <a:avLst/>
          </a:prstGeom>
          <a:noFill/>
        </p:spPr>
        <p:txBody>
          <a:bodyPr wrap="square" rtlCol="0">
            <a:spAutoFit/>
          </a:bodyPr>
          <a:lstStyle/>
          <a:p>
            <a:r>
              <a:rPr lang="en-GB" dirty="0">
                <a:latin typeface="Comic Sans MS" panose="030F0702030302020204" pitchFamily="66" charset="0"/>
              </a:rPr>
              <a:t>Glass bottle</a:t>
            </a:r>
          </a:p>
        </p:txBody>
      </p:sp>
      <p:sp>
        <p:nvSpPr>
          <p:cNvPr id="38" name="TextBox 37"/>
          <p:cNvSpPr txBox="1"/>
          <p:nvPr/>
        </p:nvSpPr>
        <p:spPr>
          <a:xfrm>
            <a:off x="5132763" y="5196075"/>
            <a:ext cx="941913" cy="646331"/>
          </a:xfrm>
          <a:prstGeom prst="rect">
            <a:avLst/>
          </a:prstGeom>
          <a:noFill/>
        </p:spPr>
        <p:txBody>
          <a:bodyPr wrap="square" rtlCol="0">
            <a:spAutoFit/>
          </a:bodyPr>
          <a:lstStyle/>
          <a:p>
            <a:r>
              <a:rPr lang="en-GB" dirty="0">
                <a:latin typeface="Comic Sans MS" panose="030F0702030302020204" pitchFamily="66" charset="0"/>
              </a:rPr>
              <a:t>Plastic bag</a:t>
            </a:r>
          </a:p>
        </p:txBody>
      </p:sp>
      <p:sp>
        <p:nvSpPr>
          <p:cNvPr id="39" name="TextBox 38"/>
          <p:cNvSpPr txBox="1"/>
          <p:nvPr/>
        </p:nvSpPr>
        <p:spPr>
          <a:xfrm>
            <a:off x="3632634" y="7223687"/>
            <a:ext cx="1052297" cy="646331"/>
          </a:xfrm>
          <a:prstGeom prst="rect">
            <a:avLst/>
          </a:prstGeom>
          <a:noFill/>
        </p:spPr>
        <p:txBody>
          <a:bodyPr wrap="square" rtlCol="0">
            <a:spAutoFit/>
          </a:bodyPr>
          <a:lstStyle/>
          <a:p>
            <a:pPr algn="ctr"/>
            <a:r>
              <a:rPr lang="en-GB" dirty="0">
                <a:latin typeface="Comic Sans MS" panose="030F0702030302020204" pitchFamily="66" charset="0"/>
              </a:rPr>
              <a:t>Plastic tray</a:t>
            </a:r>
          </a:p>
        </p:txBody>
      </p:sp>
      <p:sp>
        <p:nvSpPr>
          <p:cNvPr id="40" name="TextBox 39"/>
          <p:cNvSpPr txBox="1"/>
          <p:nvPr/>
        </p:nvSpPr>
        <p:spPr>
          <a:xfrm>
            <a:off x="2099861" y="6938661"/>
            <a:ext cx="941913"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41" name="TextBox 40"/>
          <p:cNvSpPr txBox="1"/>
          <p:nvPr/>
        </p:nvSpPr>
        <p:spPr>
          <a:xfrm>
            <a:off x="723518" y="6519591"/>
            <a:ext cx="1115105" cy="369332"/>
          </a:xfrm>
          <a:prstGeom prst="rect">
            <a:avLst/>
          </a:prstGeom>
          <a:noFill/>
        </p:spPr>
        <p:txBody>
          <a:bodyPr wrap="square" rtlCol="0">
            <a:spAutoFit/>
          </a:bodyPr>
          <a:lstStyle/>
          <a:p>
            <a:r>
              <a:rPr lang="en-GB" dirty="0">
                <a:latin typeface="Comic Sans MS" panose="030F0702030302020204" pitchFamily="66" charset="0"/>
              </a:rPr>
              <a:t>Flowers</a:t>
            </a:r>
          </a:p>
        </p:txBody>
      </p:sp>
      <p:sp>
        <p:nvSpPr>
          <p:cNvPr id="42" name="TextBox 41"/>
          <p:cNvSpPr txBox="1"/>
          <p:nvPr/>
        </p:nvSpPr>
        <p:spPr>
          <a:xfrm>
            <a:off x="723518" y="7866618"/>
            <a:ext cx="1220356" cy="646331"/>
          </a:xfrm>
          <a:prstGeom prst="rect">
            <a:avLst/>
          </a:prstGeom>
          <a:noFill/>
        </p:spPr>
        <p:txBody>
          <a:bodyPr wrap="square" rtlCol="0">
            <a:spAutoFit/>
          </a:bodyPr>
          <a:lstStyle/>
          <a:p>
            <a:r>
              <a:rPr lang="en-GB" dirty="0">
                <a:latin typeface="Comic Sans MS" panose="030F0702030302020204" pitchFamily="66" charset="0"/>
              </a:rPr>
              <a:t>Shampoo bottles</a:t>
            </a:r>
          </a:p>
        </p:txBody>
      </p:sp>
      <p:sp>
        <p:nvSpPr>
          <p:cNvPr id="43" name="TextBox 42"/>
          <p:cNvSpPr txBox="1"/>
          <p:nvPr/>
        </p:nvSpPr>
        <p:spPr>
          <a:xfrm>
            <a:off x="3506406" y="3834269"/>
            <a:ext cx="1347219" cy="646331"/>
          </a:xfrm>
          <a:prstGeom prst="rect">
            <a:avLst/>
          </a:prstGeom>
          <a:noFill/>
        </p:spPr>
        <p:txBody>
          <a:bodyPr wrap="square" rtlCol="0">
            <a:spAutoFit/>
          </a:bodyPr>
          <a:lstStyle/>
          <a:p>
            <a:r>
              <a:rPr lang="en-GB" dirty="0">
                <a:latin typeface="Comic Sans MS" panose="030F0702030302020204" pitchFamily="66" charset="0"/>
              </a:rPr>
              <a:t>Wrapping paper</a:t>
            </a:r>
          </a:p>
        </p:txBody>
      </p:sp>
      <p:sp>
        <p:nvSpPr>
          <p:cNvPr id="44" name="TextBox 43"/>
          <p:cNvSpPr txBox="1"/>
          <p:nvPr/>
        </p:nvSpPr>
        <p:spPr>
          <a:xfrm>
            <a:off x="2052549" y="7797492"/>
            <a:ext cx="1347219" cy="369332"/>
          </a:xfrm>
          <a:prstGeom prst="rect">
            <a:avLst/>
          </a:prstGeom>
          <a:noFill/>
        </p:spPr>
        <p:txBody>
          <a:bodyPr wrap="square" rtlCol="0">
            <a:spAutoFit/>
          </a:bodyPr>
          <a:lstStyle/>
          <a:p>
            <a:r>
              <a:rPr lang="en-GB" dirty="0">
                <a:latin typeface="Comic Sans MS" panose="030F0702030302020204" pitchFamily="66" charset="0"/>
              </a:rPr>
              <a:t>Tin foil</a:t>
            </a:r>
          </a:p>
        </p:txBody>
      </p:sp>
      <p:sp>
        <p:nvSpPr>
          <p:cNvPr id="45" name="TextBox 44"/>
          <p:cNvSpPr txBox="1"/>
          <p:nvPr/>
        </p:nvSpPr>
        <p:spPr>
          <a:xfrm>
            <a:off x="3592455" y="7917894"/>
            <a:ext cx="1347219" cy="646331"/>
          </a:xfrm>
          <a:prstGeom prst="rect">
            <a:avLst/>
          </a:prstGeom>
          <a:noFill/>
        </p:spPr>
        <p:txBody>
          <a:bodyPr wrap="square" rtlCol="0">
            <a:spAutoFit/>
          </a:bodyPr>
          <a:lstStyle/>
          <a:p>
            <a:r>
              <a:rPr lang="en-GB" dirty="0">
                <a:latin typeface="Comic Sans MS" panose="030F0702030302020204" pitchFamily="66" charset="0"/>
              </a:rPr>
              <a:t>Orange peel</a:t>
            </a:r>
          </a:p>
        </p:txBody>
      </p:sp>
      <p:sp>
        <p:nvSpPr>
          <p:cNvPr id="46" name="TextBox 45"/>
          <p:cNvSpPr txBox="1"/>
          <p:nvPr/>
        </p:nvSpPr>
        <p:spPr>
          <a:xfrm>
            <a:off x="5106847" y="7871727"/>
            <a:ext cx="1347219" cy="369332"/>
          </a:xfrm>
          <a:prstGeom prst="rect">
            <a:avLst/>
          </a:prstGeom>
          <a:noFill/>
        </p:spPr>
        <p:txBody>
          <a:bodyPr wrap="square" rtlCol="0">
            <a:spAutoFit/>
          </a:bodyPr>
          <a:lstStyle/>
          <a:p>
            <a:r>
              <a:rPr lang="en-GB" dirty="0">
                <a:latin typeface="Comic Sans MS" panose="030F0702030302020204" pitchFamily="66" charset="0"/>
              </a:rPr>
              <a:t>Clothes</a:t>
            </a: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826533" y="6663196"/>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73165" y="4361542"/>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35138" y="6583569"/>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94096" y="6470385"/>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8066" y="8258247"/>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97326" y="3784177"/>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107606" y="8246640"/>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8684" y="8166824"/>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1925" y="2608236"/>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654469" y="5666842"/>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61398" y="6488081"/>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91280" y="8512949"/>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305</Words>
  <Application>Microsoft Office PowerPoint</Application>
  <PresentationFormat>A4 Paper (210x297 mm)</PresentationFormat>
  <Paragraphs>41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Teachers Notes- KS1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Rebecca Wilson</cp:lastModifiedBy>
  <cp:revision>15</cp:revision>
  <dcterms:created xsi:type="dcterms:W3CDTF">2020-07-15T14:08:48Z</dcterms:created>
  <dcterms:modified xsi:type="dcterms:W3CDTF">2020-11-06T15:05:25Z</dcterms:modified>
</cp:coreProperties>
</file>