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6"/>
  </p:notesMasterIdLst>
  <p:sldIdLst>
    <p:sldId id="256" r:id="rId5"/>
    <p:sldId id="258" r:id="rId6"/>
    <p:sldId id="259" r:id="rId7"/>
    <p:sldId id="262" r:id="rId8"/>
    <p:sldId id="263" r:id="rId9"/>
    <p:sldId id="264" r:id="rId10"/>
    <p:sldId id="265" r:id="rId11"/>
    <p:sldId id="260" r:id="rId12"/>
    <p:sldId id="299" r:id="rId13"/>
    <p:sldId id="300" r:id="rId14"/>
    <p:sldId id="301" r:id="rId15"/>
    <p:sldId id="266" r:id="rId16"/>
    <p:sldId id="290" r:id="rId17"/>
    <p:sldId id="291" r:id="rId18"/>
    <p:sldId id="292" r:id="rId19"/>
    <p:sldId id="293" r:id="rId20"/>
    <p:sldId id="270" r:id="rId21"/>
    <p:sldId id="298" r:id="rId22"/>
    <p:sldId id="282" r:id="rId23"/>
    <p:sldId id="284" r:id="rId24"/>
    <p:sldId id="285" r:id="rId25"/>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Comic Sans MS" panose="030F0702030302020204" pitchFamily="66" charset="0"/>
      <p:regular r:id="rId31"/>
      <p:bold r:id="rId32"/>
      <p:italic r:id="rId33"/>
      <p:boldItalic r:id="rId34"/>
    </p:embeddedFont>
    <p:embeddedFont>
      <p:font typeface="take_out_the_garbage" panose="020B0604020202020204"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349D5D2D-2FAF-4731-82D6-38454808FB59}">
          <p14:sldIdLst>
            <p14:sldId id="256"/>
          </p14:sldIdLst>
        </p14:section>
        <p14:section name="what is waste and why is it a problem?" id="{FACDA1CE-2E65-4CD1-8AF7-65D1E4F15D6D}">
          <p14:sldIdLst>
            <p14:sldId id="258"/>
            <p14:sldId id="259"/>
            <p14:sldId id="262"/>
            <p14:sldId id="263"/>
            <p14:sldId id="264"/>
            <p14:sldId id="265"/>
          </p14:sldIdLst>
        </p14:section>
        <p14:section name="the 3Rs" id="{32532BF0-320A-4396-AAC5-E51919B525B2}">
          <p14:sldIdLst>
            <p14:sldId id="260"/>
            <p14:sldId id="299"/>
            <p14:sldId id="300"/>
            <p14:sldId id="301"/>
            <p14:sldId id="266"/>
          </p14:sldIdLst>
        </p14:section>
        <p14:section name="Doncaster bins" id="{67200920-F7EE-4935-9384-93F526B38496}">
          <p14:sldIdLst>
            <p14:sldId id="290"/>
            <p14:sldId id="291"/>
            <p14:sldId id="292"/>
            <p14:sldId id="293"/>
          </p14:sldIdLst>
        </p14:section>
        <p14:section name="Why should we recycle and what can you do?" id="{E5EFC72B-BC92-4115-A33B-F4CDF4846D85}">
          <p14:sldIdLst>
            <p14:sldId id="270"/>
            <p14:sldId id="298"/>
            <p14:sldId id="282"/>
            <p14:sldId id="284"/>
            <p14:sldId id="28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C63F"/>
    <a:srgbClr val="4472C4"/>
    <a:srgbClr val="58F2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57085" autoAdjust="0"/>
  </p:normalViewPr>
  <p:slideViewPr>
    <p:cSldViewPr snapToGrid="0" showGuides="1">
      <p:cViewPr varScale="1">
        <p:scale>
          <a:sx n="38" d="100"/>
          <a:sy n="38" d="100"/>
        </p:scale>
        <p:origin x="1724"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font" Target="fonts/font8.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7.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Wilson" userId="64cd8bce-7890-4c37-b3e1-072c1b583e6a" providerId="ADAL" clId="{6B63A073-9098-458B-AE4F-66765CA72B26}"/>
    <pc:docChg chg="undo custSel modSld">
      <pc:chgData name="Rebecca Wilson" userId="64cd8bce-7890-4c37-b3e1-072c1b583e6a" providerId="ADAL" clId="{6B63A073-9098-458B-AE4F-66765CA72B26}" dt="2025-04-08T12:51:46.450" v="522"/>
      <pc:docMkLst>
        <pc:docMk/>
      </pc:docMkLst>
      <pc:sldChg chg="modSp mod modNotesTx">
        <pc:chgData name="Rebecca Wilson" userId="64cd8bce-7890-4c37-b3e1-072c1b583e6a" providerId="ADAL" clId="{6B63A073-9098-458B-AE4F-66765CA72B26}" dt="2025-04-08T12:51:26.981" v="511"/>
        <pc:sldMkLst>
          <pc:docMk/>
          <pc:sldMk cId="61982384" sldId="290"/>
        </pc:sldMkLst>
        <pc:picChg chg="mod">
          <ac:chgData name="Rebecca Wilson" userId="64cd8bce-7890-4c37-b3e1-072c1b583e6a" providerId="ADAL" clId="{6B63A073-9098-458B-AE4F-66765CA72B26}" dt="2025-04-08T12:47:16.808" v="0" actId="1076"/>
          <ac:picMkLst>
            <pc:docMk/>
            <pc:sldMk cId="61982384" sldId="290"/>
            <ac:picMk id="12" creationId="{00000000-0000-0000-0000-000000000000}"/>
          </ac:picMkLst>
        </pc:picChg>
      </pc:sldChg>
      <pc:sldChg chg="modNotesTx">
        <pc:chgData name="Rebecca Wilson" userId="64cd8bce-7890-4c37-b3e1-072c1b583e6a" providerId="ADAL" clId="{6B63A073-9098-458B-AE4F-66765CA72B26}" dt="2025-04-08T12:51:32.757" v="513"/>
        <pc:sldMkLst>
          <pc:docMk/>
          <pc:sldMk cId="3572806152" sldId="291"/>
        </pc:sldMkLst>
      </pc:sldChg>
      <pc:sldChg chg="modNotesTx">
        <pc:chgData name="Rebecca Wilson" userId="64cd8bce-7890-4c37-b3e1-072c1b583e6a" providerId="ADAL" clId="{6B63A073-9098-458B-AE4F-66765CA72B26}" dt="2025-04-08T12:51:42.027" v="519"/>
        <pc:sldMkLst>
          <pc:docMk/>
          <pc:sldMk cId="804336985" sldId="292"/>
        </pc:sldMkLst>
      </pc:sldChg>
      <pc:sldChg chg="modNotesTx">
        <pc:chgData name="Rebecca Wilson" userId="64cd8bce-7890-4c37-b3e1-072c1b583e6a" providerId="ADAL" clId="{6B63A073-9098-458B-AE4F-66765CA72B26}" dt="2025-04-08T12:51:46.450" v="522"/>
        <pc:sldMkLst>
          <pc:docMk/>
          <pc:sldMk cId="2750091134" sldId="293"/>
        </pc:sldMkLst>
      </pc:sldChg>
    </pc:docChg>
  </pc:docChgLst>
  <pc:docChgLst>
    <pc:chgData name="Rebecca Wilson" userId="64cd8bce-7890-4c37-b3e1-072c1b583e6a" providerId="ADAL" clId="{848C1406-FEC6-45A9-BB70-D278B14C6EDF}"/>
    <pc:docChg chg="undo custSel addSld delSld modSld addSection modSection">
      <pc:chgData name="Rebecca Wilson" userId="64cd8bce-7890-4c37-b3e1-072c1b583e6a" providerId="ADAL" clId="{848C1406-FEC6-45A9-BB70-D278B14C6EDF}" dt="2025-03-31T10:54:38.986" v="172" actId="20577"/>
      <pc:docMkLst>
        <pc:docMk/>
      </pc:docMkLst>
      <pc:sldChg chg="add modNotesTx">
        <pc:chgData name="Rebecca Wilson" userId="64cd8bce-7890-4c37-b3e1-072c1b583e6a" providerId="ADAL" clId="{848C1406-FEC6-45A9-BB70-D278B14C6EDF}" dt="2025-03-31T10:54:38.986" v="172" actId="20577"/>
        <pc:sldMkLst>
          <pc:docMk/>
          <pc:sldMk cId="2377162575" sldId="256"/>
        </pc:sldMkLst>
      </pc:sldChg>
      <pc:sldChg chg="del">
        <pc:chgData name="Rebecca Wilson" userId="64cd8bce-7890-4c37-b3e1-072c1b583e6a" providerId="ADAL" clId="{848C1406-FEC6-45A9-BB70-D278B14C6EDF}" dt="2025-03-31T10:51:53.330" v="57" actId="47"/>
        <pc:sldMkLst>
          <pc:docMk/>
          <pc:sldMk cId="3794458970" sldId="270"/>
        </pc:sldMkLst>
      </pc:sldChg>
      <pc:sldChg chg="del">
        <pc:chgData name="Rebecca Wilson" userId="64cd8bce-7890-4c37-b3e1-072c1b583e6a" providerId="ADAL" clId="{848C1406-FEC6-45A9-BB70-D278B14C6EDF}" dt="2025-03-31T10:51:53.330" v="57" actId="47"/>
        <pc:sldMkLst>
          <pc:docMk/>
          <pc:sldMk cId="1292133897" sldId="282"/>
        </pc:sldMkLst>
      </pc:sldChg>
      <pc:sldChg chg="del">
        <pc:chgData name="Rebecca Wilson" userId="64cd8bce-7890-4c37-b3e1-072c1b583e6a" providerId="ADAL" clId="{848C1406-FEC6-45A9-BB70-D278B14C6EDF}" dt="2025-03-31T10:51:53.330" v="57" actId="47"/>
        <pc:sldMkLst>
          <pc:docMk/>
          <pc:sldMk cId="322074964" sldId="284"/>
        </pc:sldMkLst>
      </pc:sldChg>
      <pc:sldChg chg="del">
        <pc:chgData name="Rebecca Wilson" userId="64cd8bce-7890-4c37-b3e1-072c1b583e6a" providerId="ADAL" clId="{848C1406-FEC6-45A9-BB70-D278B14C6EDF}" dt="2025-03-31T10:51:53.330" v="57" actId="47"/>
        <pc:sldMkLst>
          <pc:docMk/>
          <pc:sldMk cId="2298350829" sldId="285"/>
        </pc:sldMkLst>
      </pc:sldChg>
      <pc:sldChg chg="addSp delSp modSp mod modAnim">
        <pc:chgData name="Rebecca Wilson" userId="64cd8bce-7890-4c37-b3e1-072c1b583e6a" providerId="ADAL" clId="{848C1406-FEC6-45A9-BB70-D278B14C6EDF}" dt="2025-03-31T10:48:38.501" v="47" actId="1076"/>
        <pc:sldMkLst>
          <pc:docMk/>
          <pc:sldMk cId="61982384" sldId="290"/>
        </pc:sldMkLst>
        <pc:spChg chg="mod">
          <ac:chgData name="Rebecca Wilson" userId="64cd8bce-7890-4c37-b3e1-072c1b583e6a" providerId="ADAL" clId="{848C1406-FEC6-45A9-BB70-D278B14C6EDF}" dt="2025-03-31T10:48:31.595" v="44" actId="1076"/>
          <ac:spMkLst>
            <pc:docMk/>
            <pc:sldMk cId="61982384" sldId="290"/>
            <ac:spMk id="10" creationId="{00000000-0000-0000-0000-000000000000}"/>
          </ac:spMkLst>
        </pc:spChg>
        <pc:spChg chg="mod">
          <ac:chgData name="Rebecca Wilson" userId="64cd8bce-7890-4c37-b3e1-072c1b583e6a" providerId="ADAL" clId="{848C1406-FEC6-45A9-BB70-D278B14C6EDF}" dt="2025-03-31T10:47:35.939" v="12" actId="1076"/>
          <ac:spMkLst>
            <pc:docMk/>
            <pc:sldMk cId="61982384" sldId="290"/>
            <ac:spMk id="17" creationId="{00000000-0000-0000-0000-000000000000}"/>
          </ac:spMkLst>
        </pc:spChg>
        <pc:spChg chg="mod">
          <ac:chgData name="Rebecca Wilson" userId="64cd8bce-7890-4c37-b3e1-072c1b583e6a" providerId="ADAL" clId="{848C1406-FEC6-45A9-BB70-D278B14C6EDF}" dt="2025-03-31T10:47:53.970" v="20" actId="1076"/>
          <ac:spMkLst>
            <pc:docMk/>
            <pc:sldMk cId="61982384" sldId="290"/>
            <ac:spMk id="18" creationId="{00000000-0000-0000-0000-000000000000}"/>
          </ac:spMkLst>
        </pc:spChg>
        <pc:spChg chg="mod">
          <ac:chgData name="Rebecca Wilson" userId="64cd8bce-7890-4c37-b3e1-072c1b583e6a" providerId="ADAL" clId="{848C1406-FEC6-45A9-BB70-D278B14C6EDF}" dt="2025-03-31T10:47:58.298" v="22" actId="1076"/>
          <ac:spMkLst>
            <pc:docMk/>
            <pc:sldMk cId="61982384" sldId="290"/>
            <ac:spMk id="19" creationId="{00000000-0000-0000-0000-000000000000}"/>
          </ac:spMkLst>
        </pc:spChg>
        <pc:spChg chg="mod">
          <ac:chgData name="Rebecca Wilson" userId="64cd8bce-7890-4c37-b3e1-072c1b583e6a" providerId="ADAL" clId="{848C1406-FEC6-45A9-BB70-D278B14C6EDF}" dt="2025-03-31T10:48:14.001" v="36" actId="1076"/>
          <ac:spMkLst>
            <pc:docMk/>
            <pc:sldMk cId="61982384" sldId="290"/>
            <ac:spMk id="20" creationId="{00000000-0000-0000-0000-000000000000}"/>
          </ac:spMkLst>
        </pc:spChg>
        <pc:spChg chg="mod">
          <ac:chgData name="Rebecca Wilson" userId="64cd8bce-7890-4c37-b3e1-072c1b583e6a" providerId="ADAL" clId="{848C1406-FEC6-45A9-BB70-D278B14C6EDF}" dt="2025-03-31T10:48:16.236" v="37" actId="1076"/>
          <ac:spMkLst>
            <pc:docMk/>
            <pc:sldMk cId="61982384" sldId="290"/>
            <ac:spMk id="21" creationId="{00000000-0000-0000-0000-000000000000}"/>
          </ac:spMkLst>
        </pc:spChg>
        <pc:spChg chg="mod">
          <ac:chgData name="Rebecca Wilson" userId="64cd8bce-7890-4c37-b3e1-072c1b583e6a" providerId="ADAL" clId="{848C1406-FEC6-45A9-BB70-D278B14C6EDF}" dt="2025-03-31T10:47:43.861" v="16" actId="1076"/>
          <ac:spMkLst>
            <pc:docMk/>
            <pc:sldMk cId="61982384" sldId="290"/>
            <ac:spMk id="22" creationId="{00000000-0000-0000-0000-000000000000}"/>
          </ac:spMkLst>
        </pc:spChg>
        <pc:spChg chg="mod">
          <ac:chgData name="Rebecca Wilson" userId="64cd8bce-7890-4c37-b3e1-072c1b583e6a" providerId="ADAL" clId="{848C1406-FEC6-45A9-BB70-D278B14C6EDF}" dt="2025-03-31T10:48:10.064" v="34" actId="1076"/>
          <ac:spMkLst>
            <pc:docMk/>
            <pc:sldMk cId="61982384" sldId="290"/>
            <ac:spMk id="24" creationId="{00000000-0000-0000-0000-000000000000}"/>
          </ac:spMkLst>
        </pc:spChg>
        <pc:spChg chg="add del mod">
          <ac:chgData name="Rebecca Wilson" userId="64cd8bce-7890-4c37-b3e1-072c1b583e6a" providerId="ADAL" clId="{848C1406-FEC6-45A9-BB70-D278B14C6EDF}" dt="2025-03-31T10:47:27.205" v="7"/>
          <ac:spMkLst>
            <pc:docMk/>
            <pc:sldMk cId="61982384" sldId="290"/>
            <ac:spMk id="26" creationId="{CD157646-60D4-4CF6-A31A-2C7D9337AFDC}"/>
          </ac:spMkLst>
        </pc:spChg>
        <pc:spChg chg="mod">
          <ac:chgData name="Rebecca Wilson" userId="64cd8bce-7890-4c37-b3e1-072c1b583e6a" providerId="ADAL" clId="{848C1406-FEC6-45A9-BB70-D278B14C6EDF}" dt="2025-03-31T10:47:49.408" v="18" actId="1076"/>
          <ac:spMkLst>
            <pc:docMk/>
            <pc:sldMk cId="61982384" sldId="290"/>
            <ac:spMk id="29" creationId="{00000000-0000-0000-0000-000000000000}"/>
          </ac:spMkLst>
        </pc:spChg>
        <pc:spChg chg="add del mod">
          <ac:chgData name="Rebecca Wilson" userId="64cd8bce-7890-4c37-b3e1-072c1b583e6a" providerId="ADAL" clId="{848C1406-FEC6-45A9-BB70-D278B14C6EDF}" dt="2025-03-31T10:47:27.205" v="7"/>
          <ac:spMkLst>
            <pc:docMk/>
            <pc:sldMk cId="61982384" sldId="290"/>
            <ac:spMk id="31" creationId="{5C980533-2925-4E29-B1DF-AA877B8B0D8C}"/>
          </ac:spMkLst>
        </pc:spChg>
        <pc:spChg chg="add del mod">
          <ac:chgData name="Rebecca Wilson" userId="64cd8bce-7890-4c37-b3e1-072c1b583e6a" providerId="ADAL" clId="{848C1406-FEC6-45A9-BB70-D278B14C6EDF}" dt="2025-03-31T10:47:27.205" v="7"/>
          <ac:spMkLst>
            <pc:docMk/>
            <pc:sldMk cId="61982384" sldId="290"/>
            <ac:spMk id="33" creationId="{4427F0F9-DF5B-4D57-9312-27A25170DC55}"/>
          </ac:spMkLst>
        </pc:spChg>
        <pc:spChg chg="add mod">
          <ac:chgData name="Rebecca Wilson" userId="64cd8bce-7890-4c37-b3e1-072c1b583e6a" providerId="ADAL" clId="{848C1406-FEC6-45A9-BB70-D278B14C6EDF}" dt="2025-03-31T10:47:41.300" v="15" actId="571"/>
          <ac:spMkLst>
            <pc:docMk/>
            <pc:sldMk cId="61982384" sldId="290"/>
            <ac:spMk id="34" creationId="{901090A8-02F5-4F7C-B9E1-A60B072D5A0F}"/>
          </ac:spMkLst>
        </pc:spChg>
        <pc:spChg chg="add mod">
          <ac:chgData name="Rebecca Wilson" userId="64cd8bce-7890-4c37-b3e1-072c1b583e6a" providerId="ADAL" clId="{848C1406-FEC6-45A9-BB70-D278B14C6EDF}" dt="2025-03-31T10:48:33.876" v="45" actId="1076"/>
          <ac:spMkLst>
            <pc:docMk/>
            <pc:sldMk cId="61982384" sldId="290"/>
            <ac:spMk id="35" creationId="{F3ACF56E-27F7-4816-9DC9-AB8A3C66F1F7}"/>
          </ac:spMkLst>
        </pc:spChg>
        <pc:spChg chg="add mod">
          <ac:chgData name="Rebecca Wilson" userId="64cd8bce-7890-4c37-b3e1-072c1b583e6a" providerId="ADAL" clId="{848C1406-FEC6-45A9-BB70-D278B14C6EDF}" dt="2025-03-31T10:48:38.501" v="47" actId="1076"/>
          <ac:spMkLst>
            <pc:docMk/>
            <pc:sldMk cId="61982384" sldId="290"/>
            <ac:spMk id="38" creationId="{FE523E19-CCA1-4CD8-9D0E-10A437F18788}"/>
          </ac:spMkLst>
        </pc:spChg>
        <pc:spChg chg="add mod">
          <ac:chgData name="Rebecca Wilson" userId="64cd8bce-7890-4c37-b3e1-072c1b583e6a" providerId="ADAL" clId="{848C1406-FEC6-45A9-BB70-D278B14C6EDF}" dt="2025-03-31T10:48:23.345" v="40" actId="14100"/>
          <ac:spMkLst>
            <pc:docMk/>
            <pc:sldMk cId="61982384" sldId="290"/>
            <ac:spMk id="40" creationId="{3A4DDD9E-C61A-48F6-A6CD-71FD2A7E6483}"/>
          </ac:spMkLst>
        </pc:spChg>
        <pc:picChg chg="mod">
          <ac:chgData name="Rebecca Wilson" userId="64cd8bce-7890-4c37-b3e1-072c1b583e6a" providerId="ADAL" clId="{848C1406-FEC6-45A9-BB70-D278B14C6EDF}" dt="2025-03-31T10:47:31.170" v="9" actId="1076"/>
          <ac:picMkLst>
            <pc:docMk/>
            <pc:sldMk cId="61982384" sldId="290"/>
            <ac:picMk id="3" creationId="{00000000-0000-0000-0000-000000000000}"/>
          </ac:picMkLst>
        </pc:picChg>
        <pc:picChg chg="mod">
          <ac:chgData name="Rebecca Wilson" userId="64cd8bce-7890-4c37-b3e1-072c1b583e6a" providerId="ADAL" clId="{848C1406-FEC6-45A9-BB70-D278B14C6EDF}" dt="2025-03-31T10:47:51.444" v="19" actId="1076"/>
          <ac:picMkLst>
            <pc:docMk/>
            <pc:sldMk cId="61982384" sldId="290"/>
            <ac:picMk id="12" creationId="{00000000-0000-0000-0000-000000000000}"/>
          </ac:picMkLst>
        </pc:picChg>
        <pc:picChg chg="mod">
          <ac:chgData name="Rebecca Wilson" userId="64cd8bce-7890-4c37-b3e1-072c1b583e6a" providerId="ADAL" clId="{848C1406-FEC6-45A9-BB70-D278B14C6EDF}" dt="2025-03-31T10:47:55.830" v="21" actId="1076"/>
          <ac:picMkLst>
            <pc:docMk/>
            <pc:sldMk cId="61982384" sldId="290"/>
            <ac:picMk id="13" creationId="{00000000-0000-0000-0000-000000000000}"/>
          </ac:picMkLst>
        </pc:picChg>
        <pc:picChg chg="mod">
          <ac:chgData name="Rebecca Wilson" userId="64cd8bce-7890-4c37-b3e1-072c1b583e6a" providerId="ADAL" clId="{848C1406-FEC6-45A9-BB70-D278B14C6EDF}" dt="2025-03-31T10:48:17.845" v="38" actId="1076"/>
          <ac:picMkLst>
            <pc:docMk/>
            <pc:sldMk cId="61982384" sldId="290"/>
            <ac:picMk id="14" creationId="{00000000-0000-0000-0000-000000000000}"/>
          </ac:picMkLst>
        </pc:picChg>
        <pc:picChg chg="mod">
          <ac:chgData name="Rebecca Wilson" userId="64cd8bce-7890-4c37-b3e1-072c1b583e6a" providerId="ADAL" clId="{848C1406-FEC6-45A9-BB70-D278B14C6EDF}" dt="2025-03-31T10:47:37.923" v="13" actId="1076"/>
          <ac:picMkLst>
            <pc:docMk/>
            <pc:sldMk cId="61982384" sldId="290"/>
            <ac:picMk id="15" creationId="{00000000-0000-0000-0000-000000000000}"/>
          </ac:picMkLst>
        </pc:picChg>
        <pc:picChg chg="mod">
          <ac:chgData name="Rebecca Wilson" userId="64cd8bce-7890-4c37-b3e1-072c1b583e6a" providerId="ADAL" clId="{848C1406-FEC6-45A9-BB70-D278B14C6EDF}" dt="2025-03-31T10:48:11.736" v="35" actId="1076"/>
          <ac:picMkLst>
            <pc:docMk/>
            <pc:sldMk cId="61982384" sldId="290"/>
            <ac:picMk id="16" creationId="{00000000-0000-0000-0000-000000000000}"/>
          </ac:picMkLst>
        </pc:picChg>
        <pc:picChg chg="add del mod">
          <ac:chgData name="Rebecca Wilson" userId="64cd8bce-7890-4c37-b3e1-072c1b583e6a" providerId="ADAL" clId="{848C1406-FEC6-45A9-BB70-D278B14C6EDF}" dt="2025-03-31T10:47:27.205" v="7"/>
          <ac:picMkLst>
            <pc:docMk/>
            <pc:sldMk cId="61982384" sldId="290"/>
            <ac:picMk id="27" creationId="{5206558B-6224-4864-BBEF-22D2E51BB170}"/>
          </ac:picMkLst>
        </pc:picChg>
        <pc:picChg chg="mod">
          <ac:chgData name="Rebecca Wilson" userId="64cd8bce-7890-4c37-b3e1-072c1b583e6a" providerId="ADAL" clId="{848C1406-FEC6-45A9-BB70-D278B14C6EDF}" dt="2025-03-31T10:47:45.841" v="17" actId="1076"/>
          <ac:picMkLst>
            <pc:docMk/>
            <pc:sldMk cId="61982384" sldId="290"/>
            <ac:picMk id="28" creationId="{00000000-0000-0000-0000-000000000000}"/>
          </ac:picMkLst>
        </pc:picChg>
        <pc:picChg chg="add del mod">
          <ac:chgData name="Rebecca Wilson" userId="64cd8bce-7890-4c37-b3e1-072c1b583e6a" providerId="ADAL" clId="{848C1406-FEC6-45A9-BB70-D278B14C6EDF}" dt="2025-03-31T10:47:27.205" v="7"/>
          <ac:picMkLst>
            <pc:docMk/>
            <pc:sldMk cId="61982384" sldId="290"/>
            <ac:picMk id="30" creationId="{976F38EC-401B-4455-A15E-EC41607790FF}"/>
          </ac:picMkLst>
        </pc:picChg>
        <pc:picChg chg="add del mod">
          <ac:chgData name="Rebecca Wilson" userId="64cd8bce-7890-4c37-b3e1-072c1b583e6a" providerId="ADAL" clId="{848C1406-FEC6-45A9-BB70-D278B14C6EDF}" dt="2025-03-31T10:47:27.205" v="7"/>
          <ac:picMkLst>
            <pc:docMk/>
            <pc:sldMk cId="61982384" sldId="290"/>
            <ac:picMk id="32" creationId="{CAA594C9-38BB-40BF-A3BC-9DC4C72FE00B}"/>
          </ac:picMkLst>
        </pc:picChg>
        <pc:picChg chg="add mod">
          <ac:chgData name="Rebecca Wilson" userId="64cd8bce-7890-4c37-b3e1-072c1b583e6a" providerId="ADAL" clId="{848C1406-FEC6-45A9-BB70-D278B14C6EDF}" dt="2025-03-31T10:48:26.631" v="41" actId="1076"/>
          <ac:picMkLst>
            <pc:docMk/>
            <pc:sldMk cId="61982384" sldId="290"/>
            <ac:picMk id="36" creationId="{3230A673-178E-432F-9446-0D29C8DEA1A8}"/>
          </ac:picMkLst>
        </pc:picChg>
        <pc:picChg chg="add mod">
          <ac:chgData name="Rebecca Wilson" userId="64cd8bce-7890-4c37-b3e1-072c1b583e6a" providerId="ADAL" clId="{848C1406-FEC6-45A9-BB70-D278B14C6EDF}" dt="2025-03-31T10:48:36.751" v="46" actId="1076"/>
          <ac:picMkLst>
            <pc:docMk/>
            <pc:sldMk cId="61982384" sldId="290"/>
            <ac:picMk id="37" creationId="{B3A19F0B-CC66-4C9D-BA45-B7B6D0E8326B}"/>
          </ac:picMkLst>
        </pc:picChg>
        <pc:picChg chg="add mod">
          <ac:chgData name="Rebecca Wilson" userId="64cd8bce-7890-4c37-b3e1-072c1b583e6a" providerId="ADAL" clId="{848C1406-FEC6-45A9-BB70-D278B14C6EDF}" dt="2025-03-31T10:48:23.345" v="40" actId="14100"/>
          <ac:picMkLst>
            <pc:docMk/>
            <pc:sldMk cId="61982384" sldId="290"/>
            <ac:picMk id="39" creationId="{FD554A85-51DB-4F2D-A80A-3A35AEA6ECEC}"/>
          </ac:picMkLst>
        </pc:picChg>
        <pc:picChg chg="mod">
          <ac:chgData name="Rebecca Wilson" userId="64cd8bce-7890-4c37-b3e1-072c1b583e6a" providerId="ADAL" clId="{848C1406-FEC6-45A9-BB70-D278B14C6EDF}" dt="2025-03-31T10:48:02.470" v="24" actId="14100"/>
          <ac:picMkLst>
            <pc:docMk/>
            <pc:sldMk cId="61982384" sldId="290"/>
            <ac:picMk id="2052" creationId="{00000000-0000-0000-0000-000000000000}"/>
          </ac:picMkLst>
        </pc:picChg>
      </pc:sldChg>
      <pc:sldChg chg="delSp modSp mod delAnim">
        <pc:chgData name="Rebecca Wilson" userId="64cd8bce-7890-4c37-b3e1-072c1b583e6a" providerId="ADAL" clId="{848C1406-FEC6-45A9-BB70-D278B14C6EDF}" dt="2025-03-31T10:49:38.486" v="55" actId="1076"/>
        <pc:sldMkLst>
          <pc:docMk/>
          <pc:sldMk cId="2750091134" sldId="293"/>
        </pc:sldMkLst>
        <pc:spChg chg="del">
          <ac:chgData name="Rebecca Wilson" userId="64cd8bce-7890-4c37-b3e1-072c1b583e6a" providerId="ADAL" clId="{848C1406-FEC6-45A9-BB70-D278B14C6EDF}" dt="2025-03-31T10:49:32.314" v="51" actId="478"/>
          <ac:spMkLst>
            <pc:docMk/>
            <pc:sldMk cId="2750091134" sldId="293"/>
            <ac:spMk id="18" creationId="{00000000-0000-0000-0000-000000000000}"/>
          </ac:spMkLst>
        </pc:spChg>
        <pc:spChg chg="mod">
          <ac:chgData name="Rebecca Wilson" userId="64cd8bce-7890-4c37-b3e1-072c1b583e6a" providerId="ADAL" clId="{848C1406-FEC6-45A9-BB70-D278B14C6EDF}" dt="2025-03-31T10:49:38.486" v="55" actId="1076"/>
          <ac:spMkLst>
            <pc:docMk/>
            <pc:sldMk cId="2750091134" sldId="293"/>
            <ac:spMk id="22" creationId="{00000000-0000-0000-0000-000000000000}"/>
          </ac:spMkLst>
        </pc:spChg>
        <pc:spChg chg="del">
          <ac:chgData name="Rebecca Wilson" userId="64cd8bce-7890-4c37-b3e1-072c1b583e6a" providerId="ADAL" clId="{848C1406-FEC6-45A9-BB70-D278B14C6EDF}" dt="2025-03-31T10:49:34.142" v="53" actId="478"/>
          <ac:spMkLst>
            <pc:docMk/>
            <pc:sldMk cId="2750091134" sldId="293"/>
            <ac:spMk id="27" creationId="{00000000-0000-0000-0000-000000000000}"/>
          </ac:spMkLst>
        </pc:spChg>
        <pc:spChg chg="del">
          <ac:chgData name="Rebecca Wilson" userId="64cd8bce-7890-4c37-b3e1-072c1b583e6a" providerId="ADAL" clId="{848C1406-FEC6-45A9-BB70-D278B14C6EDF}" dt="2025-03-31T10:49:30.409" v="49" actId="478"/>
          <ac:spMkLst>
            <pc:docMk/>
            <pc:sldMk cId="2750091134" sldId="293"/>
            <ac:spMk id="29" creationId="{00000000-0000-0000-0000-000000000000}"/>
          </ac:spMkLst>
        </pc:spChg>
        <pc:picChg chg="del">
          <ac:chgData name="Rebecca Wilson" userId="64cd8bce-7890-4c37-b3e1-072c1b583e6a" providerId="ADAL" clId="{848C1406-FEC6-45A9-BB70-D278B14C6EDF}" dt="2025-03-31T10:49:30.970" v="50" actId="478"/>
          <ac:picMkLst>
            <pc:docMk/>
            <pc:sldMk cId="2750091134" sldId="293"/>
            <ac:picMk id="20" creationId="{00000000-0000-0000-0000-000000000000}"/>
          </ac:picMkLst>
        </pc:picChg>
        <pc:picChg chg="mod">
          <ac:chgData name="Rebecca Wilson" userId="64cd8bce-7890-4c37-b3e1-072c1b583e6a" providerId="ADAL" clId="{848C1406-FEC6-45A9-BB70-D278B14C6EDF}" dt="2025-03-31T10:49:35.001" v="54" actId="1076"/>
          <ac:picMkLst>
            <pc:docMk/>
            <pc:sldMk cId="2750091134" sldId="293"/>
            <ac:picMk id="21" creationId="{00000000-0000-0000-0000-000000000000}"/>
          </ac:picMkLst>
        </pc:picChg>
        <pc:picChg chg="del">
          <ac:chgData name="Rebecca Wilson" userId="64cd8bce-7890-4c37-b3e1-072c1b583e6a" providerId="ADAL" clId="{848C1406-FEC6-45A9-BB70-D278B14C6EDF}" dt="2025-03-31T10:49:33.079" v="52" actId="478"/>
          <ac:picMkLst>
            <pc:docMk/>
            <pc:sldMk cId="2750091134" sldId="293"/>
            <ac:picMk id="26" creationId="{00000000-0000-0000-0000-000000000000}"/>
          </ac:picMkLst>
        </pc:picChg>
        <pc:picChg chg="del">
          <ac:chgData name="Rebecca Wilson" userId="64cd8bce-7890-4c37-b3e1-072c1b583e6a" providerId="ADAL" clId="{848C1406-FEC6-45A9-BB70-D278B14C6EDF}" dt="2025-03-31T10:49:29.008" v="48" actId="478"/>
          <ac:picMkLst>
            <pc:docMk/>
            <pc:sldMk cId="2750091134" sldId="293"/>
            <ac:picMk id="28" creationId="{00000000-0000-0000-0000-000000000000}"/>
          </ac:picMkLst>
        </pc:picChg>
      </pc:sldChg>
      <pc:sldChg chg="del">
        <pc:chgData name="Rebecca Wilson" userId="64cd8bce-7890-4c37-b3e1-072c1b583e6a" providerId="ADAL" clId="{848C1406-FEC6-45A9-BB70-D278B14C6EDF}" dt="2025-03-31T10:51:53.330" v="57" actId="47"/>
        <pc:sldMkLst>
          <pc:docMk/>
          <pc:sldMk cId="1655890933" sldId="298"/>
        </pc:sldMkLst>
      </pc:sldChg>
    </pc:docChg>
  </pc:docChgLst>
  <pc:docChgLst>
    <pc:chgData name="Rebecca Wilson" userId="64cd8bce-7890-4c37-b3e1-072c1b583e6a" providerId="ADAL" clId="{030D553E-326A-4683-A2E2-E892AC3CF76C}"/>
    <pc:docChg chg="modSld">
      <pc:chgData name="Rebecca Wilson" userId="64cd8bce-7890-4c37-b3e1-072c1b583e6a" providerId="ADAL" clId="{030D553E-326A-4683-A2E2-E892AC3CF76C}" dt="2025-04-09T12:42:38.815" v="0" actId="6549"/>
      <pc:docMkLst>
        <pc:docMk/>
      </pc:docMkLst>
      <pc:sldChg chg="modNotesTx">
        <pc:chgData name="Rebecca Wilson" userId="64cd8bce-7890-4c37-b3e1-072c1b583e6a" providerId="ADAL" clId="{030D553E-326A-4683-A2E2-E892AC3CF76C}" dt="2025-04-09T12:42:38.815" v="0" actId="6549"/>
        <pc:sldMkLst>
          <pc:docMk/>
          <pc:sldMk cId="1457073111" sldId="259"/>
        </pc:sldMkLst>
      </pc:sldChg>
    </pc:docChg>
  </pc:docChgLst>
  <pc:docChgLst>
    <pc:chgData name="Rebecca Wilson" userId="64cd8bce-7890-4c37-b3e1-072c1b583e6a" providerId="ADAL" clId="{7E67ACE7-5F49-441E-8F76-7F1BE470B19A}"/>
    <pc:docChg chg="modSld">
      <pc:chgData name="Rebecca Wilson" userId="64cd8bce-7890-4c37-b3e1-072c1b583e6a" providerId="ADAL" clId="{7E67ACE7-5F49-441E-8F76-7F1BE470B19A}" dt="2025-04-15T08:28:16.443" v="47" actId="20577"/>
      <pc:docMkLst>
        <pc:docMk/>
      </pc:docMkLst>
      <pc:sldChg chg="modNotesTx">
        <pc:chgData name="Rebecca Wilson" userId="64cd8bce-7890-4c37-b3e1-072c1b583e6a" providerId="ADAL" clId="{7E67ACE7-5F49-441E-8F76-7F1BE470B19A}" dt="2025-04-15T08:28:16.443" v="47" actId="20577"/>
        <pc:sldMkLst>
          <pc:docMk/>
          <pc:sldMk cId="2298350829" sldId="28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855907-B3B2-4F27-8700-2D662E0F8CF7}" type="doc">
      <dgm:prSet loTypeId="urn:microsoft.com/office/officeart/2005/8/layout/pyramid3" loCatId="pyramid" qsTypeId="urn:microsoft.com/office/officeart/2005/8/quickstyle/simple1" qsCatId="simple" csTypeId="urn:microsoft.com/office/officeart/2005/8/colors/accent1_2" csCatId="accent1" phldr="1"/>
      <dgm:spPr/>
    </dgm:pt>
    <dgm:pt modelId="{06F746BF-B6AF-4012-A278-CAB3AA55F58C}">
      <dgm:prSet phldrT="[Text]" custT="1"/>
      <dgm:spPr>
        <a:solidFill>
          <a:srgbClr val="00B0F0"/>
        </a:solidFill>
      </dgm:spPr>
      <dgm:t>
        <a:bodyPr/>
        <a:lstStyle/>
        <a:p>
          <a:r>
            <a:rPr lang="en-US" sz="3200" dirty="0">
              <a:ln>
                <a:solidFill>
                  <a:srgbClr val="FFFFFF"/>
                </a:solidFill>
              </a:ln>
              <a:solidFill>
                <a:schemeClr val="bg1"/>
              </a:solidFill>
              <a:effectLst/>
              <a:latin typeface="Comic Sans MS" panose="030F0702030302020204" pitchFamily="66" charset="0"/>
            </a:rPr>
            <a:t>Reduce</a:t>
          </a:r>
        </a:p>
      </dgm:t>
    </dgm:pt>
    <dgm:pt modelId="{8E60549E-767A-4633-BD8B-015C9FA7500D}" type="parTrans" cxnId="{34F61D55-223D-4D15-A304-DB08F625DFEE}">
      <dgm:prSet/>
      <dgm:spPr/>
      <dgm:t>
        <a:bodyPr/>
        <a:lstStyle/>
        <a:p>
          <a:endParaRPr lang="en-US" sz="3200">
            <a:latin typeface="Comic Sans MS" panose="030F0702030302020204" pitchFamily="66" charset="0"/>
          </a:endParaRPr>
        </a:p>
      </dgm:t>
    </dgm:pt>
    <dgm:pt modelId="{3C33F7D6-B06B-4229-8F58-7D1D74385281}" type="sibTrans" cxnId="{34F61D55-223D-4D15-A304-DB08F625DFEE}">
      <dgm:prSet/>
      <dgm:spPr/>
      <dgm:t>
        <a:bodyPr/>
        <a:lstStyle/>
        <a:p>
          <a:endParaRPr lang="en-US" sz="3200">
            <a:latin typeface="Comic Sans MS" panose="030F0702030302020204" pitchFamily="66" charset="0"/>
          </a:endParaRPr>
        </a:p>
      </dgm:t>
    </dgm:pt>
    <dgm:pt modelId="{240CDBCF-23D3-4727-88EF-23F7D0EBF40D}">
      <dgm:prSet phldrT="[Text]" custT="1"/>
      <dgm:spPr>
        <a:solidFill>
          <a:srgbClr val="FFC000"/>
        </a:solidFill>
      </dgm:spPr>
      <dgm:t>
        <a:bodyPr/>
        <a:lstStyle/>
        <a:p>
          <a:r>
            <a:rPr lang="en-US" sz="3200" dirty="0">
              <a:solidFill>
                <a:schemeClr val="bg1"/>
              </a:solidFill>
              <a:latin typeface="Comic Sans MS" panose="030F0702030302020204" pitchFamily="66" charset="0"/>
            </a:rPr>
            <a:t>Reuse</a:t>
          </a:r>
        </a:p>
      </dgm:t>
    </dgm:pt>
    <dgm:pt modelId="{3838A862-9281-4181-9A95-3338191AAF33}" type="parTrans" cxnId="{C7780E09-45EF-47E1-8757-47A87BCADD34}">
      <dgm:prSet/>
      <dgm:spPr/>
      <dgm:t>
        <a:bodyPr/>
        <a:lstStyle/>
        <a:p>
          <a:endParaRPr lang="en-US" sz="3200">
            <a:latin typeface="Comic Sans MS" panose="030F0702030302020204" pitchFamily="66" charset="0"/>
          </a:endParaRPr>
        </a:p>
      </dgm:t>
    </dgm:pt>
    <dgm:pt modelId="{32E163AC-5985-40C8-89D0-943D5DBDB9CE}" type="sibTrans" cxnId="{C7780E09-45EF-47E1-8757-47A87BCADD34}">
      <dgm:prSet/>
      <dgm:spPr/>
      <dgm:t>
        <a:bodyPr/>
        <a:lstStyle/>
        <a:p>
          <a:endParaRPr lang="en-US" sz="3200">
            <a:latin typeface="Comic Sans MS" panose="030F0702030302020204" pitchFamily="66" charset="0"/>
          </a:endParaRPr>
        </a:p>
      </dgm:t>
    </dgm:pt>
    <dgm:pt modelId="{0CBDBBAF-8587-460A-A180-A955C9B6EDA5}">
      <dgm:prSet phldrT="[Text]" custT="1"/>
      <dgm:spPr>
        <a:solidFill>
          <a:srgbClr val="92D050"/>
        </a:solidFill>
      </dgm:spPr>
      <dgm:t>
        <a:bodyPr/>
        <a:lstStyle/>
        <a:p>
          <a:r>
            <a:rPr lang="en-US" sz="2800" dirty="0">
              <a:solidFill>
                <a:schemeClr val="bg1"/>
              </a:solidFill>
              <a:latin typeface="Comic Sans MS" panose="030F0702030302020204" pitchFamily="66" charset="0"/>
            </a:rPr>
            <a:t>Recycle</a:t>
          </a:r>
        </a:p>
      </dgm:t>
    </dgm:pt>
    <dgm:pt modelId="{176A24CE-6062-4493-AF6D-D3B0F2EBF9F8}" type="parTrans" cxnId="{01FEFFCE-CF73-46D5-BD04-C937B4633BAA}">
      <dgm:prSet/>
      <dgm:spPr/>
      <dgm:t>
        <a:bodyPr/>
        <a:lstStyle/>
        <a:p>
          <a:endParaRPr lang="en-US" sz="3200">
            <a:latin typeface="Comic Sans MS" panose="030F0702030302020204" pitchFamily="66" charset="0"/>
          </a:endParaRPr>
        </a:p>
      </dgm:t>
    </dgm:pt>
    <dgm:pt modelId="{A310EC5F-7374-4D0B-AB80-4D6FA06E4353}" type="sibTrans" cxnId="{01FEFFCE-CF73-46D5-BD04-C937B4633BAA}">
      <dgm:prSet/>
      <dgm:spPr/>
      <dgm:t>
        <a:bodyPr/>
        <a:lstStyle/>
        <a:p>
          <a:endParaRPr lang="en-US" sz="3200">
            <a:latin typeface="Comic Sans MS" panose="030F0702030302020204" pitchFamily="66" charset="0"/>
          </a:endParaRPr>
        </a:p>
      </dgm:t>
    </dgm:pt>
    <dgm:pt modelId="{C939BDA2-2495-4118-B402-7B6D284815DE}" type="pres">
      <dgm:prSet presAssocID="{27855907-B3B2-4F27-8700-2D662E0F8CF7}" presName="Name0" presStyleCnt="0">
        <dgm:presLayoutVars>
          <dgm:dir/>
          <dgm:animLvl val="lvl"/>
          <dgm:resizeHandles val="exact"/>
        </dgm:presLayoutVars>
      </dgm:prSet>
      <dgm:spPr/>
    </dgm:pt>
    <dgm:pt modelId="{20E57026-6D47-4D01-9529-4D20A8227566}" type="pres">
      <dgm:prSet presAssocID="{06F746BF-B6AF-4012-A278-CAB3AA55F58C}" presName="Name8" presStyleCnt="0"/>
      <dgm:spPr/>
    </dgm:pt>
    <dgm:pt modelId="{32779325-F4C8-4AF3-8327-D9F0B42909C9}" type="pres">
      <dgm:prSet presAssocID="{06F746BF-B6AF-4012-A278-CAB3AA55F58C}" presName="level" presStyleLbl="node1" presStyleIdx="0" presStyleCnt="3" custScaleX="55711">
        <dgm:presLayoutVars>
          <dgm:chMax val="1"/>
          <dgm:bulletEnabled val="1"/>
        </dgm:presLayoutVars>
      </dgm:prSet>
      <dgm:spPr>
        <a:prstGeom prst="trapezoid">
          <a:avLst/>
        </a:prstGeom>
      </dgm:spPr>
    </dgm:pt>
    <dgm:pt modelId="{6C4AAEF9-A074-41A3-88F1-5CD8D598C01B}" type="pres">
      <dgm:prSet presAssocID="{06F746BF-B6AF-4012-A278-CAB3AA55F58C}" presName="levelTx" presStyleLbl="revTx" presStyleIdx="0" presStyleCnt="0">
        <dgm:presLayoutVars>
          <dgm:chMax val="1"/>
          <dgm:bulletEnabled val="1"/>
        </dgm:presLayoutVars>
      </dgm:prSet>
      <dgm:spPr/>
    </dgm:pt>
    <dgm:pt modelId="{1C23F414-F2D8-4121-A818-3B2853E68CFD}" type="pres">
      <dgm:prSet presAssocID="{240CDBCF-23D3-4727-88EF-23F7D0EBF40D}" presName="Name8" presStyleCnt="0"/>
      <dgm:spPr/>
    </dgm:pt>
    <dgm:pt modelId="{6296E9DB-A056-4BFC-B986-7A47947B58F5}" type="pres">
      <dgm:prSet presAssocID="{240CDBCF-23D3-4727-88EF-23F7D0EBF40D}" presName="level" presStyleLbl="node1" presStyleIdx="1" presStyleCnt="3" custScaleX="67728" custScaleY="95598">
        <dgm:presLayoutVars>
          <dgm:chMax val="1"/>
          <dgm:bulletEnabled val="1"/>
        </dgm:presLayoutVars>
      </dgm:prSet>
      <dgm:spPr>
        <a:prstGeom prst="trapezoid">
          <a:avLst/>
        </a:prstGeom>
      </dgm:spPr>
    </dgm:pt>
    <dgm:pt modelId="{D0ACF26A-4977-4738-B6AA-231BDD706CFF}" type="pres">
      <dgm:prSet presAssocID="{240CDBCF-23D3-4727-88EF-23F7D0EBF40D}" presName="levelTx" presStyleLbl="revTx" presStyleIdx="0" presStyleCnt="0">
        <dgm:presLayoutVars>
          <dgm:chMax val="1"/>
          <dgm:bulletEnabled val="1"/>
        </dgm:presLayoutVars>
      </dgm:prSet>
      <dgm:spPr>
        <a:prstGeom prst="trapezoid">
          <a:avLst/>
        </a:prstGeom>
      </dgm:spPr>
    </dgm:pt>
    <dgm:pt modelId="{A44E4D87-11C8-4DFB-BA52-2DF3314481D4}" type="pres">
      <dgm:prSet presAssocID="{0CBDBBAF-8587-460A-A180-A955C9B6EDA5}" presName="Name8" presStyleCnt="0"/>
      <dgm:spPr/>
    </dgm:pt>
    <dgm:pt modelId="{904E6E2D-DC98-4345-A51F-65211C9B323F}" type="pres">
      <dgm:prSet presAssocID="{0CBDBBAF-8587-460A-A180-A955C9B6EDA5}" presName="level" presStyleLbl="node1" presStyleIdx="2" presStyleCnt="3" custScaleX="100001" custScaleY="100001" custLinFactNeighborX="-363">
        <dgm:presLayoutVars>
          <dgm:chMax val="1"/>
          <dgm:bulletEnabled val="1"/>
        </dgm:presLayoutVars>
      </dgm:prSet>
      <dgm:spPr>
        <a:prstGeom prst="trapezoid">
          <a:avLst/>
        </a:prstGeom>
      </dgm:spPr>
    </dgm:pt>
    <dgm:pt modelId="{B505850A-1ABF-48F5-A147-D8E03FD03D95}" type="pres">
      <dgm:prSet presAssocID="{0CBDBBAF-8587-460A-A180-A955C9B6EDA5}" presName="levelTx" presStyleLbl="revTx" presStyleIdx="0" presStyleCnt="0">
        <dgm:presLayoutVars>
          <dgm:chMax val="1"/>
          <dgm:bulletEnabled val="1"/>
        </dgm:presLayoutVars>
      </dgm:prSet>
      <dgm:spPr>
        <a:prstGeom prst="trapezoid">
          <a:avLst/>
        </a:prstGeom>
      </dgm:spPr>
    </dgm:pt>
  </dgm:ptLst>
  <dgm:cxnLst>
    <dgm:cxn modelId="{AE8B0007-F491-4BE9-A5F9-77CA3F4119BF}" type="presOf" srcId="{06F746BF-B6AF-4012-A278-CAB3AA55F58C}" destId="{32779325-F4C8-4AF3-8327-D9F0B42909C9}" srcOrd="0" destOrd="0" presId="urn:microsoft.com/office/officeart/2005/8/layout/pyramid3"/>
    <dgm:cxn modelId="{C7780E09-45EF-47E1-8757-47A87BCADD34}" srcId="{27855907-B3B2-4F27-8700-2D662E0F8CF7}" destId="{240CDBCF-23D3-4727-88EF-23F7D0EBF40D}" srcOrd="1" destOrd="0" parTransId="{3838A862-9281-4181-9A95-3338191AAF33}" sibTransId="{32E163AC-5985-40C8-89D0-943D5DBDB9CE}"/>
    <dgm:cxn modelId="{CCE17C5B-463B-4245-90F0-AA248E296189}" type="presOf" srcId="{27855907-B3B2-4F27-8700-2D662E0F8CF7}" destId="{C939BDA2-2495-4118-B402-7B6D284815DE}" srcOrd="0" destOrd="0" presId="urn:microsoft.com/office/officeart/2005/8/layout/pyramid3"/>
    <dgm:cxn modelId="{300CD145-9574-4189-8F98-730C8C5D55F3}" type="presOf" srcId="{240CDBCF-23D3-4727-88EF-23F7D0EBF40D}" destId="{6296E9DB-A056-4BFC-B986-7A47947B58F5}" srcOrd="0" destOrd="0" presId="urn:microsoft.com/office/officeart/2005/8/layout/pyramid3"/>
    <dgm:cxn modelId="{34F61D55-223D-4D15-A304-DB08F625DFEE}" srcId="{27855907-B3B2-4F27-8700-2D662E0F8CF7}" destId="{06F746BF-B6AF-4012-A278-CAB3AA55F58C}" srcOrd="0" destOrd="0" parTransId="{8E60549E-767A-4633-BD8B-015C9FA7500D}" sibTransId="{3C33F7D6-B06B-4229-8F58-7D1D74385281}"/>
    <dgm:cxn modelId="{C84F0D9E-18D6-4772-9794-B3704BD085A1}" type="presOf" srcId="{0CBDBBAF-8587-460A-A180-A955C9B6EDA5}" destId="{B505850A-1ABF-48F5-A147-D8E03FD03D95}" srcOrd="1" destOrd="0" presId="urn:microsoft.com/office/officeart/2005/8/layout/pyramid3"/>
    <dgm:cxn modelId="{5B19BEA0-77B0-4E50-BF27-D67EF318AB01}" type="presOf" srcId="{240CDBCF-23D3-4727-88EF-23F7D0EBF40D}" destId="{D0ACF26A-4977-4738-B6AA-231BDD706CFF}" srcOrd="1" destOrd="0" presId="urn:microsoft.com/office/officeart/2005/8/layout/pyramid3"/>
    <dgm:cxn modelId="{0F4C37C1-6E29-4BFF-BB30-95FBC7DC0A1A}" type="presOf" srcId="{06F746BF-B6AF-4012-A278-CAB3AA55F58C}" destId="{6C4AAEF9-A074-41A3-88F1-5CD8D598C01B}" srcOrd="1" destOrd="0" presId="urn:microsoft.com/office/officeart/2005/8/layout/pyramid3"/>
    <dgm:cxn modelId="{01FEFFCE-CF73-46D5-BD04-C937B4633BAA}" srcId="{27855907-B3B2-4F27-8700-2D662E0F8CF7}" destId="{0CBDBBAF-8587-460A-A180-A955C9B6EDA5}" srcOrd="2" destOrd="0" parTransId="{176A24CE-6062-4493-AF6D-D3B0F2EBF9F8}" sibTransId="{A310EC5F-7374-4D0B-AB80-4D6FA06E4353}"/>
    <dgm:cxn modelId="{3C2023CF-472D-4355-BBA4-D48A5559EBD6}" type="presOf" srcId="{0CBDBBAF-8587-460A-A180-A955C9B6EDA5}" destId="{904E6E2D-DC98-4345-A51F-65211C9B323F}" srcOrd="0" destOrd="0" presId="urn:microsoft.com/office/officeart/2005/8/layout/pyramid3"/>
    <dgm:cxn modelId="{4A8EA1B7-9AA3-4185-999B-DFD41B8E528E}" type="presParOf" srcId="{C939BDA2-2495-4118-B402-7B6D284815DE}" destId="{20E57026-6D47-4D01-9529-4D20A8227566}" srcOrd="0" destOrd="0" presId="urn:microsoft.com/office/officeart/2005/8/layout/pyramid3"/>
    <dgm:cxn modelId="{DD638C5B-7F1C-4B34-A4D0-B4118065FEC3}" type="presParOf" srcId="{20E57026-6D47-4D01-9529-4D20A8227566}" destId="{32779325-F4C8-4AF3-8327-D9F0B42909C9}" srcOrd="0" destOrd="0" presId="urn:microsoft.com/office/officeart/2005/8/layout/pyramid3"/>
    <dgm:cxn modelId="{208029BB-930A-4318-BAC7-A041D6AD8BEC}" type="presParOf" srcId="{20E57026-6D47-4D01-9529-4D20A8227566}" destId="{6C4AAEF9-A074-41A3-88F1-5CD8D598C01B}" srcOrd="1" destOrd="0" presId="urn:microsoft.com/office/officeart/2005/8/layout/pyramid3"/>
    <dgm:cxn modelId="{C86F6884-0727-492A-98E3-0E0F7533EA67}" type="presParOf" srcId="{C939BDA2-2495-4118-B402-7B6D284815DE}" destId="{1C23F414-F2D8-4121-A818-3B2853E68CFD}" srcOrd="1" destOrd="0" presId="urn:microsoft.com/office/officeart/2005/8/layout/pyramid3"/>
    <dgm:cxn modelId="{5D5EC8E9-F74C-48B4-B05A-79A1FDE42B99}" type="presParOf" srcId="{1C23F414-F2D8-4121-A818-3B2853E68CFD}" destId="{6296E9DB-A056-4BFC-B986-7A47947B58F5}" srcOrd="0" destOrd="0" presId="urn:microsoft.com/office/officeart/2005/8/layout/pyramid3"/>
    <dgm:cxn modelId="{99816C8F-3689-4D1A-83CE-941519D7B005}" type="presParOf" srcId="{1C23F414-F2D8-4121-A818-3B2853E68CFD}" destId="{D0ACF26A-4977-4738-B6AA-231BDD706CFF}" srcOrd="1" destOrd="0" presId="urn:microsoft.com/office/officeart/2005/8/layout/pyramid3"/>
    <dgm:cxn modelId="{44635F57-6018-4E02-B3DA-FF02FA80F4AB}" type="presParOf" srcId="{C939BDA2-2495-4118-B402-7B6D284815DE}" destId="{A44E4D87-11C8-4DFB-BA52-2DF3314481D4}" srcOrd="2" destOrd="0" presId="urn:microsoft.com/office/officeart/2005/8/layout/pyramid3"/>
    <dgm:cxn modelId="{B10B13CB-CE99-4CAB-A642-D662695FC85F}" type="presParOf" srcId="{A44E4D87-11C8-4DFB-BA52-2DF3314481D4}" destId="{904E6E2D-DC98-4345-A51F-65211C9B323F}" srcOrd="0" destOrd="0" presId="urn:microsoft.com/office/officeart/2005/8/layout/pyramid3"/>
    <dgm:cxn modelId="{8883C340-F77F-403D-BEA9-6E65510A2232}" type="presParOf" srcId="{A44E4D87-11C8-4DFB-BA52-2DF3314481D4}" destId="{B505850A-1ABF-48F5-A147-D8E03FD03D95}"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855907-B3B2-4F27-8700-2D662E0F8CF7}" type="doc">
      <dgm:prSet loTypeId="urn:microsoft.com/office/officeart/2005/8/layout/pyramid3" loCatId="pyramid" qsTypeId="urn:microsoft.com/office/officeart/2005/8/quickstyle/simple1" qsCatId="simple" csTypeId="urn:microsoft.com/office/officeart/2005/8/colors/accent1_2" csCatId="accent1" phldr="1"/>
      <dgm:spPr/>
    </dgm:pt>
    <dgm:pt modelId="{06F746BF-B6AF-4012-A278-CAB3AA55F58C}">
      <dgm:prSet phldrT="[Text]" custT="1"/>
      <dgm:spPr>
        <a:solidFill>
          <a:srgbClr val="00B0F0"/>
        </a:solidFill>
      </dgm:spPr>
      <dgm:t>
        <a:bodyPr/>
        <a:lstStyle/>
        <a:p>
          <a:r>
            <a:rPr lang="en-US" sz="3200" dirty="0">
              <a:ln>
                <a:solidFill>
                  <a:srgbClr val="FFFFFF"/>
                </a:solidFill>
              </a:ln>
              <a:solidFill>
                <a:schemeClr val="bg1"/>
              </a:solidFill>
              <a:effectLst/>
              <a:latin typeface="Comic Sans MS" panose="030F0702030302020204" pitchFamily="66" charset="0"/>
            </a:rPr>
            <a:t>Reduce</a:t>
          </a:r>
        </a:p>
      </dgm:t>
    </dgm:pt>
    <dgm:pt modelId="{8E60549E-767A-4633-BD8B-015C9FA7500D}" type="parTrans" cxnId="{34F61D55-223D-4D15-A304-DB08F625DFEE}">
      <dgm:prSet/>
      <dgm:spPr/>
      <dgm:t>
        <a:bodyPr/>
        <a:lstStyle/>
        <a:p>
          <a:endParaRPr lang="en-US" sz="3200">
            <a:latin typeface="Comic Sans MS" panose="030F0702030302020204" pitchFamily="66" charset="0"/>
          </a:endParaRPr>
        </a:p>
      </dgm:t>
    </dgm:pt>
    <dgm:pt modelId="{3C33F7D6-B06B-4229-8F58-7D1D74385281}" type="sibTrans" cxnId="{34F61D55-223D-4D15-A304-DB08F625DFEE}">
      <dgm:prSet/>
      <dgm:spPr/>
      <dgm:t>
        <a:bodyPr/>
        <a:lstStyle/>
        <a:p>
          <a:endParaRPr lang="en-US" sz="3200">
            <a:latin typeface="Comic Sans MS" panose="030F0702030302020204" pitchFamily="66" charset="0"/>
          </a:endParaRPr>
        </a:p>
      </dgm:t>
    </dgm:pt>
    <dgm:pt modelId="{240CDBCF-23D3-4727-88EF-23F7D0EBF40D}">
      <dgm:prSet phldrT="[Text]" custT="1"/>
      <dgm:spPr>
        <a:solidFill>
          <a:srgbClr val="FFC000"/>
        </a:solidFill>
      </dgm:spPr>
      <dgm:t>
        <a:bodyPr/>
        <a:lstStyle/>
        <a:p>
          <a:r>
            <a:rPr lang="en-US" sz="2800" dirty="0">
              <a:solidFill>
                <a:schemeClr val="bg1"/>
              </a:solidFill>
              <a:latin typeface="Comic Sans MS" panose="030F0702030302020204" pitchFamily="66" charset="0"/>
            </a:rPr>
            <a:t>Reuse</a:t>
          </a:r>
        </a:p>
      </dgm:t>
    </dgm:pt>
    <dgm:pt modelId="{3838A862-9281-4181-9A95-3338191AAF33}" type="parTrans" cxnId="{C7780E09-45EF-47E1-8757-47A87BCADD34}">
      <dgm:prSet/>
      <dgm:spPr/>
      <dgm:t>
        <a:bodyPr/>
        <a:lstStyle/>
        <a:p>
          <a:endParaRPr lang="en-US" sz="3200">
            <a:latin typeface="Comic Sans MS" panose="030F0702030302020204" pitchFamily="66" charset="0"/>
          </a:endParaRPr>
        </a:p>
      </dgm:t>
    </dgm:pt>
    <dgm:pt modelId="{32E163AC-5985-40C8-89D0-943D5DBDB9CE}" type="sibTrans" cxnId="{C7780E09-45EF-47E1-8757-47A87BCADD34}">
      <dgm:prSet/>
      <dgm:spPr/>
      <dgm:t>
        <a:bodyPr/>
        <a:lstStyle/>
        <a:p>
          <a:endParaRPr lang="en-US" sz="3200">
            <a:latin typeface="Comic Sans MS" panose="030F0702030302020204" pitchFamily="66" charset="0"/>
          </a:endParaRPr>
        </a:p>
      </dgm:t>
    </dgm:pt>
    <dgm:pt modelId="{0CBDBBAF-8587-460A-A180-A955C9B6EDA5}">
      <dgm:prSet phldrT="[Text]" custT="1"/>
      <dgm:spPr>
        <a:solidFill>
          <a:srgbClr val="92D050"/>
        </a:solidFill>
      </dgm:spPr>
      <dgm:t>
        <a:bodyPr/>
        <a:lstStyle/>
        <a:p>
          <a:r>
            <a:rPr lang="en-US" sz="2800" dirty="0">
              <a:solidFill>
                <a:schemeClr val="bg1"/>
              </a:solidFill>
              <a:latin typeface="Comic Sans MS" panose="030F0702030302020204" pitchFamily="66" charset="0"/>
            </a:rPr>
            <a:t>Recycle</a:t>
          </a:r>
        </a:p>
      </dgm:t>
    </dgm:pt>
    <dgm:pt modelId="{176A24CE-6062-4493-AF6D-D3B0F2EBF9F8}" type="parTrans" cxnId="{01FEFFCE-CF73-46D5-BD04-C937B4633BAA}">
      <dgm:prSet/>
      <dgm:spPr/>
      <dgm:t>
        <a:bodyPr/>
        <a:lstStyle/>
        <a:p>
          <a:endParaRPr lang="en-US" sz="3200">
            <a:latin typeface="Comic Sans MS" panose="030F0702030302020204" pitchFamily="66" charset="0"/>
          </a:endParaRPr>
        </a:p>
      </dgm:t>
    </dgm:pt>
    <dgm:pt modelId="{A310EC5F-7374-4D0B-AB80-4D6FA06E4353}" type="sibTrans" cxnId="{01FEFFCE-CF73-46D5-BD04-C937B4633BAA}">
      <dgm:prSet/>
      <dgm:spPr/>
      <dgm:t>
        <a:bodyPr/>
        <a:lstStyle/>
        <a:p>
          <a:endParaRPr lang="en-US" sz="3200">
            <a:latin typeface="Comic Sans MS" panose="030F0702030302020204" pitchFamily="66" charset="0"/>
          </a:endParaRPr>
        </a:p>
      </dgm:t>
    </dgm:pt>
    <dgm:pt modelId="{C939BDA2-2495-4118-B402-7B6D284815DE}" type="pres">
      <dgm:prSet presAssocID="{27855907-B3B2-4F27-8700-2D662E0F8CF7}" presName="Name0" presStyleCnt="0">
        <dgm:presLayoutVars>
          <dgm:dir/>
          <dgm:animLvl val="lvl"/>
          <dgm:resizeHandles val="exact"/>
        </dgm:presLayoutVars>
      </dgm:prSet>
      <dgm:spPr/>
    </dgm:pt>
    <dgm:pt modelId="{20E57026-6D47-4D01-9529-4D20A8227566}" type="pres">
      <dgm:prSet presAssocID="{06F746BF-B6AF-4012-A278-CAB3AA55F58C}" presName="Name8" presStyleCnt="0"/>
      <dgm:spPr/>
    </dgm:pt>
    <dgm:pt modelId="{32779325-F4C8-4AF3-8327-D9F0B42909C9}" type="pres">
      <dgm:prSet presAssocID="{06F746BF-B6AF-4012-A278-CAB3AA55F58C}" presName="level" presStyleLbl="node1" presStyleIdx="0" presStyleCnt="3" custScaleX="55711">
        <dgm:presLayoutVars>
          <dgm:chMax val="1"/>
          <dgm:bulletEnabled val="1"/>
        </dgm:presLayoutVars>
      </dgm:prSet>
      <dgm:spPr>
        <a:prstGeom prst="trapezoid">
          <a:avLst/>
        </a:prstGeom>
      </dgm:spPr>
    </dgm:pt>
    <dgm:pt modelId="{6C4AAEF9-A074-41A3-88F1-5CD8D598C01B}" type="pres">
      <dgm:prSet presAssocID="{06F746BF-B6AF-4012-A278-CAB3AA55F58C}" presName="levelTx" presStyleLbl="revTx" presStyleIdx="0" presStyleCnt="0">
        <dgm:presLayoutVars>
          <dgm:chMax val="1"/>
          <dgm:bulletEnabled val="1"/>
        </dgm:presLayoutVars>
      </dgm:prSet>
      <dgm:spPr/>
    </dgm:pt>
    <dgm:pt modelId="{1C23F414-F2D8-4121-A818-3B2853E68CFD}" type="pres">
      <dgm:prSet presAssocID="{240CDBCF-23D3-4727-88EF-23F7D0EBF40D}" presName="Name8" presStyleCnt="0"/>
      <dgm:spPr/>
    </dgm:pt>
    <dgm:pt modelId="{6296E9DB-A056-4BFC-B986-7A47947B58F5}" type="pres">
      <dgm:prSet presAssocID="{240CDBCF-23D3-4727-88EF-23F7D0EBF40D}" presName="level" presStyleLbl="node1" presStyleIdx="1" presStyleCnt="3" custScaleX="67728" custScaleY="95598">
        <dgm:presLayoutVars>
          <dgm:chMax val="1"/>
          <dgm:bulletEnabled val="1"/>
        </dgm:presLayoutVars>
      </dgm:prSet>
      <dgm:spPr>
        <a:prstGeom prst="trapezoid">
          <a:avLst/>
        </a:prstGeom>
      </dgm:spPr>
    </dgm:pt>
    <dgm:pt modelId="{D0ACF26A-4977-4738-B6AA-231BDD706CFF}" type="pres">
      <dgm:prSet presAssocID="{240CDBCF-23D3-4727-88EF-23F7D0EBF40D}" presName="levelTx" presStyleLbl="revTx" presStyleIdx="0" presStyleCnt="0">
        <dgm:presLayoutVars>
          <dgm:chMax val="1"/>
          <dgm:bulletEnabled val="1"/>
        </dgm:presLayoutVars>
      </dgm:prSet>
      <dgm:spPr>
        <a:prstGeom prst="trapezoid">
          <a:avLst/>
        </a:prstGeom>
      </dgm:spPr>
    </dgm:pt>
    <dgm:pt modelId="{A44E4D87-11C8-4DFB-BA52-2DF3314481D4}" type="pres">
      <dgm:prSet presAssocID="{0CBDBBAF-8587-460A-A180-A955C9B6EDA5}" presName="Name8" presStyleCnt="0"/>
      <dgm:spPr/>
    </dgm:pt>
    <dgm:pt modelId="{904E6E2D-DC98-4345-A51F-65211C9B323F}" type="pres">
      <dgm:prSet presAssocID="{0CBDBBAF-8587-460A-A180-A955C9B6EDA5}" presName="level" presStyleLbl="node1" presStyleIdx="2" presStyleCnt="3" custScaleX="100001" custScaleY="100001" custLinFactNeighborX="-363">
        <dgm:presLayoutVars>
          <dgm:chMax val="1"/>
          <dgm:bulletEnabled val="1"/>
        </dgm:presLayoutVars>
      </dgm:prSet>
      <dgm:spPr>
        <a:prstGeom prst="trapezoid">
          <a:avLst/>
        </a:prstGeom>
      </dgm:spPr>
    </dgm:pt>
    <dgm:pt modelId="{B505850A-1ABF-48F5-A147-D8E03FD03D95}" type="pres">
      <dgm:prSet presAssocID="{0CBDBBAF-8587-460A-A180-A955C9B6EDA5}" presName="levelTx" presStyleLbl="revTx" presStyleIdx="0" presStyleCnt="0">
        <dgm:presLayoutVars>
          <dgm:chMax val="1"/>
          <dgm:bulletEnabled val="1"/>
        </dgm:presLayoutVars>
      </dgm:prSet>
      <dgm:spPr>
        <a:prstGeom prst="trapezoid">
          <a:avLst/>
        </a:prstGeom>
      </dgm:spPr>
    </dgm:pt>
  </dgm:ptLst>
  <dgm:cxnLst>
    <dgm:cxn modelId="{AE8B0007-F491-4BE9-A5F9-77CA3F4119BF}" type="presOf" srcId="{06F746BF-B6AF-4012-A278-CAB3AA55F58C}" destId="{32779325-F4C8-4AF3-8327-D9F0B42909C9}" srcOrd="0" destOrd="0" presId="urn:microsoft.com/office/officeart/2005/8/layout/pyramid3"/>
    <dgm:cxn modelId="{C7780E09-45EF-47E1-8757-47A87BCADD34}" srcId="{27855907-B3B2-4F27-8700-2D662E0F8CF7}" destId="{240CDBCF-23D3-4727-88EF-23F7D0EBF40D}" srcOrd="1" destOrd="0" parTransId="{3838A862-9281-4181-9A95-3338191AAF33}" sibTransId="{32E163AC-5985-40C8-89D0-943D5DBDB9CE}"/>
    <dgm:cxn modelId="{CCE17C5B-463B-4245-90F0-AA248E296189}" type="presOf" srcId="{27855907-B3B2-4F27-8700-2D662E0F8CF7}" destId="{C939BDA2-2495-4118-B402-7B6D284815DE}" srcOrd="0" destOrd="0" presId="urn:microsoft.com/office/officeart/2005/8/layout/pyramid3"/>
    <dgm:cxn modelId="{300CD145-9574-4189-8F98-730C8C5D55F3}" type="presOf" srcId="{240CDBCF-23D3-4727-88EF-23F7D0EBF40D}" destId="{6296E9DB-A056-4BFC-B986-7A47947B58F5}" srcOrd="0" destOrd="0" presId="urn:microsoft.com/office/officeart/2005/8/layout/pyramid3"/>
    <dgm:cxn modelId="{34F61D55-223D-4D15-A304-DB08F625DFEE}" srcId="{27855907-B3B2-4F27-8700-2D662E0F8CF7}" destId="{06F746BF-B6AF-4012-A278-CAB3AA55F58C}" srcOrd="0" destOrd="0" parTransId="{8E60549E-767A-4633-BD8B-015C9FA7500D}" sibTransId="{3C33F7D6-B06B-4229-8F58-7D1D74385281}"/>
    <dgm:cxn modelId="{C84F0D9E-18D6-4772-9794-B3704BD085A1}" type="presOf" srcId="{0CBDBBAF-8587-460A-A180-A955C9B6EDA5}" destId="{B505850A-1ABF-48F5-A147-D8E03FD03D95}" srcOrd="1" destOrd="0" presId="urn:microsoft.com/office/officeart/2005/8/layout/pyramid3"/>
    <dgm:cxn modelId="{5B19BEA0-77B0-4E50-BF27-D67EF318AB01}" type="presOf" srcId="{240CDBCF-23D3-4727-88EF-23F7D0EBF40D}" destId="{D0ACF26A-4977-4738-B6AA-231BDD706CFF}" srcOrd="1" destOrd="0" presId="urn:microsoft.com/office/officeart/2005/8/layout/pyramid3"/>
    <dgm:cxn modelId="{0F4C37C1-6E29-4BFF-BB30-95FBC7DC0A1A}" type="presOf" srcId="{06F746BF-B6AF-4012-A278-CAB3AA55F58C}" destId="{6C4AAEF9-A074-41A3-88F1-5CD8D598C01B}" srcOrd="1" destOrd="0" presId="urn:microsoft.com/office/officeart/2005/8/layout/pyramid3"/>
    <dgm:cxn modelId="{01FEFFCE-CF73-46D5-BD04-C937B4633BAA}" srcId="{27855907-B3B2-4F27-8700-2D662E0F8CF7}" destId="{0CBDBBAF-8587-460A-A180-A955C9B6EDA5}" srcOrd="2" destOrd="0" parTransId="{176A24CE-6062-4493-AF6D-D3B0F2EBF9F8}" sibTransId="{A310EC5F-7374-4D0B-AB80-4D6FA06E4353}"/>
    <dgm:cxn modelId="{3C2023CF-472D-4355-BBA4-D48A5559EBD6}" type="presOf" srcId="{0CBDBBAF-8587-460A-A180-A955C9B6EDA5}" destId="{904E6E2D-DC98-4345-A51F-65211C9B323F}" srcOrd="0" destOrd="0" presId="urn:microsoft.com/office/officeart/2005/8/layout/pyramid3"/>
    <dgm:cxn modelId="{4A8EA1B7-9AA3-4185-999B-DFD41B8E528E}" type="presParOf" srcId="{C939BDA2-2495-4118-B402-7B6D284815DE}" destId="{20E57026-6D47-4D01-9529-4D20A8227566}" srcOrd="0" destOrd="0" presId="urn:microsoft.com/office/officeart/2005/8/layout/pyramid3"/>
    <dgm:cxn modelId="{DD638C5B-7F1C-4B34-A4D0-B4118065FEC3}" type="presParOf" srcId="{20E57026-6D47-4D01-9529-4D20A8227566}" destId="{32779325-F4C8-4AF3-8327-D9F0B42909C9}" srcOrd="0" destOrd="0" presId="urn:microsoft.com/office/officeart/2005/8/layout/pyramid3"/>
    <dgm:cxn modelId="{208029BB-930A-4318-BAC7-A041D6AD8BEC}" type="presParOf" srcId="{20E57026-6D47-4D01-9529-4D20A8227566}" destId="{6C4AAEF9-A074-41A3-88F1-5CD8D598C01B}" srcOrd="1" destOrd="0" presId="urn:microsoft.com/office/officeart/2005/8/layout/pyramid3"/>
    <dgm:cxn modelId="{C86F6884-0727-492A-98E3-0E0F7533EA67}" type="presParOf" srcId="{C939BDA2-2495-4118-B402-7B6D284815DE}" destId="{1C23F414-F2D8-4121-A818-3B2853E68CFD}" srcOrd="1" destOrd="0" presId="urn:microsoft.com/office/officeart/2005/8/layout/pyramid3"/>
    <dgm:cxn modelId="{5D5EC8E9-F74C-48B4-B05A-79A1FDE42B99}" type="presParOf" srcId="{1C23F414-F2D8-4121-A818-3B2853E68CFD}" destId="{6296E9DB-A056-4BFC-B986-7A47947B58F5}" srcOrd="0" destOrd="0" presId="urn:microsoft.com/office/officeart/2005/8/layout/pyramid3"/>
    <dgm:cxn modelId="{99816C8F-3689-4D1A-83CE-941519D7B005}" type="presParOf" srcId="{1C23F414-F2D8-4121-A818-3B2853E68CFD}" destId="{D0ACF26A-4977-4738-B6AA-231BDD706CFF}" srcOrd="1" destOrd="0" presId="urn:microsoft.com/office/officeart/2005/8/layout/pyramid3"/>
    <dgm:cxn modelId="{44635F57-6018-4E02-B3DA-FF02FA80F4AB}" type="presParOf" srcId="{C939BDA2-2495-4118-B402-7B6D284815DE}" destId="{A44E4D87-11C8-4DFB-BA52-2DF3314481D4}" srcOrd="2" destOrd="0" presId="urn:microsoft.com/office/officeart/2005/8/layout/pyramid3"/>
    <dgm:cxn modelId="{B10B13CB-CE99-4CAB-A642-D662695FC85F}" type="presParOf" srcId="{A44E4D87-11C8-4DFB-BA52-2DF3314481D4}" destId="{904E6E2D-DC98-4345-A51F-65211C9B323F}" srcOrd="0" destOrd="0" presId="urn:microsoft.com/office/officeart/2005/8/layout/pyramid3"/>
    <dgm:cxn modelId="{8883C340-F77F-403D-BEA9-6E65510A2232}" type="presParOf" srcId="{A44E4D87-11C8-4DFB-BA52-2DF3314481D4}" destId="{B505850A-1ABF-48F5-A147-D8E03FD03D95}"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779325-F4C8-4AF3-8327-D9F0B42909C9}">
      <dsp:nvSpPr>
        <dsp:cNvPr id="0" name=""/>
        <dsp:cNvSpPr/>
      </dsp:nvSpPr>
      <dsp:spPr>
        <a:xfrm rot="10800000">
          <a:off x="1314975" y="0"/>
          <a:ext cx="3308206" cy="1556893"/>
        </a:xfrm>
        <a:prstGeom prst="trapezoid">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ln>
                <a:solidFill>
                  <a:srgbClr val="FFFFFF"/>
                </a:solidFill>
              </a:ln>
              <a:solidFill>
                <a:schemeClr val="bg1"/>
              </a:solidFill>
              <a:effectLst/>
              <a:latin typeface="Comic Sans MS" panose="030F0702030302020204" pitchFamily="66" charset="0"/>
            </a:rPr>
            <a:t>Reduce</a:t>
          </a:r>
        </a:p>
      </dsp:txBody>
      <dsp:txXfrm rot="-10800000">
        <a:off x="1893911" y="0"/>
        <a:ext cx="2150334" cy="1556893"/>
      </dsp:txXfrm>
    </dsp:sp>
    <dsp:sp modelId="{6296E9DB-A056-4BFC-B986-7A47947B58F5}">
      <dsp:nvSpPr>
        <dsp:cNvPr id="0" name=""/>
        <dsp:cNvSpPr/>
      </dsp:nvSpPr>
      <dsp:spPr>
        <a:xfrm rot="10800000">
          <a:off x="1638459" y="1556893"/>
          <a:ext cx="2661237" cy="1488359"/>
        </a:xfrm>
        <a:prstGeom prst="trapezoid">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solidFill>
              <a:latin typeface="Comic Sans MS" panose="030F0702030302020204" pitchFamily="66" charset="0"/>
            </a:rPr>
            <a:t>Reuse</a:t>
          </a:r>
        </a:p>
      </dsp:txBody>
      <dsp:txXfrm rot="-10800000">
        <a:off x="2352236" y="1770329"/>
        <a:ext cx="1233684" cy="1274923"/>
      </dsp:txXfrm>
    </dsp:sp>
    <dsp:sp modelId="{904E6E2D-DC98-4345-A51F-65211C9B323F}">
      <dsp:nvSpPr>
        <dsp:cNvPr id="0" name=""/>
        <dsp:cNvSpPr/>
      </dsp:nvSpPr>
      <dsp:spPr>
        <a:xfrm rot="10800000">
          <a:off x="1957338" y="3045253"/>
          <a:ext cx="2008895" cy="1556909"/>
        </a:xfrm>
        <a:prstGeom prst="trapezoid">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latin typeface="Comic Sans MS" panose="030F0702030302020204" pitchFamily="66" charset="0"/>
            </a:rPr>
            <a:t>Recycle</a:t>
          </a:r>
        </a:p>
      </dsp:txBody>
      <dsp:txXfrm rot="-10800000">
        <a:off x="2216823" y="3246356"/>
        <a:ext cx="1489925" cy="13558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779325-F4C8-4AF3-8327-D9F0B42909C9}">
      <dsp:nvSpPr>
        <dsp:cNvPr id="0" name=""/>
        <dsp:cNvSpPr/>
      </dsp:nvSpPr>
      <dsp:spPr>
        <a:xfrm rot="10800000">
          <a:off x="1240247" y="0"/>
          <a:ext cx="3120206" cy="1466644"/>
        </a:xfrm>
        <a:prstGeom prst="trapezoid">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ln>
                <a:solidFill>
                  <a:srgbClr val="FFFFFF"/>
                </a:solidFill>
              </a:ln>
              <a:solidFill>
                <a:schemeClr val="bg1"/>
              </a:solidFill>
              <a:effectLst/>
              <a:latin typeface="Comic Sans MS" panose="030F0702030302020204" pitchFamily="66" charset="0"/>
            </a:rPr>
            <a:t>Reduce</a:t>
          </a:r>
        </a:p>
      </dsp:txBody>
      <dsp:txXfrm rot="-10800000">
        <a:off x="1786283" y="0"/>
        <a:ext cx="2028134" cy="1466644"/>
      </dsp:txXfrm>
    </dsp:sp>
    <dsp:sp modelId="{6296E9DB-A056-4BFC-B986-7A47947B58F5}">
      <dsp:nvSpPr>
        <dsp:cNvPr id="0" name=""/>
        <dsp:cNvSpPr/>
      </dsp:nvSpPr>
      <dsp:spPr>
        <a:xfrm rot="10800000">
          <a:off x="1545348" y="1466644"/>
          <a:ext cx="2510003" cy="1402082"/>
        </a:xfrm>
        <a:prstGeom prst="trapezoid">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latin typeface="Comic Sans MS" panose="030F0702030302020204" pitchFamily="66" charset="0"/>
            </a:rPr>
            <a:t>Reuse</a:t>
          </a:r>
        </a:p>
      </dsp:txBody>
      <dsp:txXfrm rot="-10800000">
        <a:off x="2218279" y="1667464"/>
        <a:ext cx="1164142" cy="1201262"/>
      </dsp:txXfrm>
    </dsp:sp>
    <dsp:sp modelId="{904E6E2D-DC98-4345-A51F-65211C9B323F}">
      <dsp:nvSpPr>
        <dsp:cNvPr id="0" name=""/>
        <dsp:cNvSpPr/>
      </dsp:nvSpPr>
      <dsp:spPr>
        <a:xfrm rot="10800000">
          <a:off x="1846105" y="2868727"/>
          <a:ext cx="1894733" cy="1466659"/>
        </a:xfrm>
        <a:prstGeom prst="trapezoid">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latin typeface="Comic Sans MS" panose="030F0702030302020204" pitchFamily="66" charset="0"/>
            </a:rPr>
            <a:t>Recycle</a:t>
          </a:r>
        </a:p>
      </dsp:txBody>
      <dsp:txXfrm rot="-10800000">
        <a:off x="2090548" y="3057944"/>
        <a:ext cx="1405847" cy="1277442"/>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034B66-5ECF-4627-ABAF-6973C4A64BE9}" type="datetimeFigureOut">
              <a:rPr lang="en-GB" smtClean="0"/>
              <a:t>15/04/2025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9C15DE-65F2-4CB8-8A29-B372DFF3DF22}" type="slidenum">
              <a:rPr lang="en-GB" smtClean="0"/>
              <a:t>‹#›</a:t>
            </a:fld>
            <a:endParaRPr lang="en-GB"/>
          </a:p>
        </p:txBody>
      </p:sp>
    </p:spTree>
    <p:extLst>
      <p:ext uri="{BB962C8B-B14F-4D97-AF65-F5344CB8AC3E}">
        <p14:creationId xmlns:p14="http://schemas.microsoft.com/office/powerpoint/2010/main" val="4022722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presentation is designed to introduce the 3Rs to key stage 1.</a:t>
            </a:r>
          </a:p>
          <a:p>
            <a:r>
              <a:rPr lang="en-GB" dirty="0"/>
              <a:t>Reduce, reuse, recycle will be phrases they will hear throughout their education and this acts as a soft introduction to the concepts. </a:t>
            </a:r>
          </a:p>
          <a:p>
            <a:endParaRPr lang="en-GB" dirty="0"/>
          </a:p>
          <a:p>
            <a:r>
              <a:rPr lang="en-GB" dirty="0"/>
              <a:t>This presentation is specific to Doncaster Residents. For other areas, please check out our website. </a:t>
            </a:r>
          </a:p>
        </p:txBody>
      </p:sp>
      <p:sp>
        <p:nvSpPr>
          <p:cNvPr id="4" name="Slide Number Placeholder 3"/>
          <p:cNvSpPr>
            <a:spLocks noGrp="1"/>
          </p:cNvSpPr>
          <p:nvPr>
            <p:ph type="sldNum" sz="quarter" idx="5"/>
          </p:nvPr>
        </p:nvSpPr>
        <p:spPr/>
        <p:txBody>
          <a:bodyPr/>
          <a:lstStyle/>
          <a:p>
            <a:fld id="{5D9C15DE-65F2-4CB8-8A29-B372DFF3DF22}" type="slidenum">
              <a:rPr lang="en-GB" smtClean="0"/>
              <a:t>1</a:t>
            </a:fld>
            <a:endParaRPr lang="en-GB"/>
          </a:p>
        </p:txBody>
      </p:sp>
    </p:spTree>
    <p:extLst>
      <p:ext uri="{BB962C8B-B14F-4D97-AF65-F5344CB8AC3E}">
        <p14:creationId xmlns:p14="http://schemas.microsoft.com/office/powerpoint/2010/main" val="2619940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Reuse means using things again and again instead of throwing them away!</a:t>
            </a:r>
          </a:p>
          <a:p>
            <a:endParaRPr lang="en-US" dirty="0"/>
          </a:p>
          <a:p>
            <a:endParaRPr lang="en-US" dirty="0"/>
          </a:p>
          <a:p>
            <a:pPr marL="171450" indent="-171450">
              <a:buFont typeface="Arial" panose="020B0604020202020204" pitchFamily="34" charset="0"/>
              <a:buChar char="•"/>
            </a:pPr>
            <a:r>
              <a:rPr lang="en-GB" dirty="0">
                <a:latin typeface="Comic Sans MS"/>
                <a:cs typeface="Arial"/>
              </a:rPr>
              <a:t>Using a refillable water bottle</a:t>
            </a:r>
            <a:endParaRPr lang="en-GB" dirty="0"/>
          </a:p>
          <a:p>
            <a:pPr marL="171450" indent="-171450">
              <a:buFont typeface="Arial" panose="020B0604020202020204" pitchFamily="34" charset="0"/>
              <a:buChar char="•"/>
            </a:pPr>
            <a:r>
              <a:rPr lang="en-GB" dirty="0"/>
              <a:t>Repairing broken tots and clothes</a:t>
            </a:r>
          </a:p>
          <a:p>
            <a:pPr marL="171450" indent="-171450">
              <a:buFont typeface="Arial" panose="020B0604020202020204" pitchFamily="34" charset="0"/>
              <a:buChar char="•"/>
            </a:pPr>
            <a:r>
              <a:rPr lang="en-GB" dirty="0"/>
              <a:t>Taking things to the charity shops</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Ask your class if they can think of any other reusing examples</a:t>
            </a:r>
          </a:p>
        </p:txBody>
      </p:sp>
      <p:sp>
        <p:nvSpPr>
          <p:cNvPr id="4" name="Slide Number Placeholder 3"/>
          <p:cNvSpPr>
            <a:spLocks noGrp="1"/>
          </p:cNvSpPr>
          <p:nvPr>
            <p:ph type="sldNum" sz="quarter" idx="5"/>
          </p:nvPr>
        </p:nvSpPr>
        <p:spPr/>
        <p:txBody>
          <a:bodyPr/>
          <a:lstStyle/>
          <a:p>
            <a:fld id="{5D9C15DE-65F2-4CB8-8A29-B372DFF3DF22}" type="slidenum">
              <a:rPr lang="en-GB" smtClean="0"/>
              <a:t>10</a:t>
            </a:fld>
            <a:endParaRPr lang="en-GB"/>
          </a:p>
        </p:txBody>
      </p:sp>
    </p:spTree>
    <p:extLst>
      <p:ext uri="{BB962C8B-B14F-4D97-AF65-F5344CB8AC3E}">
        <p14:creationId xmlns:p14="http://schemas.microsoft.com/office/powerpoint/2010/main" val="3312013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Recycling means turning old things into new things.</a:t>
            </a:r>
          </a:p>
          <a:p>
            <a:endParaRPr lang="en-US" dirty="0"/>
          </a:p>
          <a:p>
            <a:pPr marL="342900" indent="-342900">
              <a:buFont typeface="Arial" panose="020B0604020202020204" pitchFamily="34" charset="0"/>
              <a:buChar char="•"/>
            </a:pPr>
            <a:r>
              <a:rPr lang="en-GB" sz="1200" dirty="0">
                <a:latin typeface="Comic Sans MS" panose="030F0702030302020204" pitchFamily="66" charset="0"/>
              </a:rPr>
              <a:t>Putting stuff in the recycling bin at home</a:t>
            </a:r>
          </a:p>
          <a:p>
            <a:pPr marL="342900" indent="-342900">
              <a:buFont typeface="Arial" panose="020B0604020202020204" pitchFamily="34" charset="0"/>
              <a:buChar char="•"/>
            </a:pPr>
            <a:r>
              <a:rPr lang="en-GB" sz="1200" dirty="0">
                <a:latin typeface="Comic Sans MS" panose="030F0702030302020204" pitchFamily="66" charset="0"/>
              </a:rPr>
              <a:t>Keeping a recycling bin in your bedroom or bathroom</a:t>
            </a:r>
          </a:p>
          <a:p>
            <a:pPr marL="342900" indent="-342900">
              <a:buFont typeface="Arial" panose="020B0604020202020204" pitchFamily="34" charset="0"/>
              <a:buChar char="•"/>
            </a:pPr>
            <a:r>
              <a:rPr lang="en-GB" sz="1200" dirty="0">
                <a:latin typeface="Comic Sans MS" panose="030F0702030302020204" pitchFamily="66" charset="0"/>
              </a:rPr>
              <a:t>Taking your recycling to the recycling centre or bring bank </a:t>
            </a:r>
          </a:p>
          <a:p>
            <a:endParaRPr lang="en-GB" dirty="0"/>
          </a:p>
          <a:p>
            <a:r>
              <a:rPr lang="en-GB" dirty="0"/>
              <a:t>Ask your class to raise their hand if they recycle at home. </a:t>
            </a:r>
          </a:p>
        </p:txBody>
      </p:sp>
      <p:sp>
        <p:nvSpPr>
          <p:cNvPr id="4" name="Slide Number Placeholder 3"/>
          <p:cNvSpPr>
            <a:spLocks noGrp="1"/>
          </p:cNvSpPr>
          <p:nvPr>
            <p:ph type="sldNum" sz="quarter" idx="5"/>
          </p:nvPr>
        </p:nvSpPr>
        <p:spPr/>
        <p:txBody>
          <a:bodyPr/>
          <a:lstStyle/>
          <a:p>
            <a:fld id="{5D9C15DE-65F2-4CB8-8A29-B372DFF3DF22}" type="slidenum">
              <a:rPr lang="en-GB" smtClean="0"/>
              <a:t>11</a:t>
            </a:fld>
            <a:endParaRPr lang="en-GB"/>
          </a:p>
        </p:txBody>
      </p:sp>
    </p:spTree>
    <p:extLst>
      <p:ext uri="{BB962C8B-B14F-4D97-AF65-F5344CB8AC3E}">
        <p14:creationId xmlns:p14="http://schemas.microsoft.com/office/powerpoint/2010/main" val="4185723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put different items in different colour bins at home. This makes it easy to recycle the items as they can be separated into different materials more easy. </a:t>
            </a:r>
          </a:p>
        </p:txBody>
      </p:sp>
      <p:sp>
        <p:nvSpPr>
          <p:cNvPr id="4" name="Slide Number Placeholder 3"/>
          <p:cNvSpPr>
            <a:spLocks noGrp="1"/>
          </p:cNvSpPr>
          <p:nvPr>
            <p:ph type="sldNum" sz="quarter" idx="5"/>
          </p:nvPr>
        </p:nvSpPr>
        <p:spPr/>
        <p:txBody>
          <a:bodyPr/>
          <a:lstStyle/>
          <a:p>
            <a:fld id="{5D9C15DE-65F2-4CB8-8A29-B372DFF3DF22}" type="slidenum">
              <a:rPr lang="en-GB" smtClean="0"/>
              <a:t>12</a:t>
            </a:fld>
            <a:endParaRPr lang="en-GB"/>
          </a:p>
        </p:txBody>
      </p:sp>
    </p:spTree>
    <p:extLst>
      <p:ext uri="{BB962C8B-B14F-4D97-AF65-F5344CB8AC3E}">
        <p14:creationId xmlns:p14="http://schemas.microsoft.com/office/powerpoint/2010/main" val="1391205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Doncaster we have 3 bins and 1 box for our rubbish and recycling.</a:t>
            </a:r>
          </a:p>
          <a:p>
            <a:endParaRPr lang="en-GB" dirty="0"/>
          </a:p>
          <a:p>
            <a:r>
              <a:rPr lang="en-GB" dirty="0"/>
              <a:t>The blue bin is for most of our recycling including:</a:t>
            </a:r>
          </a:p>
          <a:p>
            <a:r>
              <a:rPr lang="en-GB" dirty="0"/>
              <a:t>Cardboard</a:t>
            </a:r>
          </a:p>
          <a:p>
            <a:r>
              <a:rPr lang="en-GB" dirty="0"/>
              <a:t>Newspapers </a:t>
            </a:r>
          </a:p>
          <a:p>
            <a:r>
              <a:rPr lang="en-GB" dirty="0"/>
              <a:t>Envelopes</a:t>
            </a:r>
          </a:p>
          <a:p>
            <a:r>
              <a:rPr lang="en-GB" dirty="0"/>
              <a:t>Cans</a:t>
            </a:r>
          </a:p>
          <a:p>
            <a:r>
              <a:rPr lang="en-GB" dirty="0"/>
              <a:t>Tins</a:t>
            </a:r>
          </a:p>
          <a:p>
            <a:r>
              <a:rPr lang="en-GB" dirty="0"/>
              <a:t>Plastic bottles</a:t>
            </a:r>
          </a:p>
          <a:p>
            <a:r>
              <a:rPr lang="en-GB" dirty="0"/>
              <a:t>Cartons</a:t>
            </a:r>
          </a:p>
          <a:p>
            <a:r>
              <a:rPr lang="en-GB" dirty="0"/>
              <a:t>Aerosols</a:t>
            </a:r>
          </a:p>
          <a:p>
            <a:r>
              <a:rPr lang="en-GB" dirty="0"/>
              <a:t>Plastic pots</a:t>
            </a:r>
          </a:p>
          <a:p>
            <a:r>
              <a:rPr lang="en-GB" dirty="0"/>
              <a:t>Plastic trays</a:t>
            </a:r>
          </a:p>
          <a:p>
            <a:r>
              <a:rPr lang="en-GB" dirty="0"/>
              <a:t>Plastic tubs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*please note this is an animation and needs to viewed in presentation mode in order to work*</a:t>
            </a:r>
          </a:p>
          <a:p>
            <a:endParaRPr lang="en-GB" dirty="0"/>
          </a:p>
        </p:txBody>
      </p:sp>
      <p:sp>
        <p:nvSpPr>
          <p:cNvPr id="4" name="Slide Number Placeholder 3"/>
          <p:cNvSpPr>
            <a:spLocks noGrp="1"/>
          </p:cNvSpPr>
          <p:nvPr>
            <p:ph type="sldNum" sz="quarter" idx="5"/>
          </p:nvPr>
        </p:nvSpPr>
        <p:spPr/>
        <p:txBody>
          <a:bodyPr/>
          <a:lstStyle/>
          <a:p>
            <a:fld id="{5D9C15DE-65F2-4CB8-8A29-B372DFF3DF22}" type="slidenum">
              <a:rPr lang="en-GB" smtClean="0"/>
              <a:t>13</a:t>
            </a:fld>
            <a:endParaRPr lang="en-GB"/>
          </a:p>
        </p:txBody>
      </p:sp>
    </p:spTree>
    <p:extLst>
      <p:ext uri="{BB962C8B-B14F-4D97-AF65-F5344CB8AC3E}">
        <p14:creationId xmlns:p14="http://schemas.microsoft.com/office/powerpoint/2010/main" val="2964367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brown bin is for garden waste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*please note this is an animation and needs to viewed in presentation mode in order to work*</a:t>
            </a:r>
          </a:p>
          <a:p>
            <a:endParaRPr lang="en-GB" dirty="0"/>
          </a:p>
        </p:txBody>
      </p:sp>
      <p:sp>
        <p:nvSpPr>
          <p:cNvPr id="4" name="Slide Number Placeholder 3"/>
          <p:cNvSpPr>
            <a:spLocks noGrp="1"/>
          </p:cNvSpPr>
          <p:nvPr>
            <p:ph type="sldNum" sz="quarter" idx="5"/>
          </p:nvPr>
        </p:nvSpPr>
        <p:spPr/>
        <p:txBody>
          <a:bodyPr/>
          <a:lstStyle/>
          <a:p>
            <a:fld id="{5D9C15DE-65F2-4CB8-8A29-B372DFF3DF22}" type="slidenum">
              <a:rPr lang="en-GB" smtClean="0"/>
              <a:t>14</a:t>
            </a:fld>
            <a:endParaRPr lang="en-GB"/>
          </a:p>
        </p:txBody>
      </p:sp>
    </p:spTree>
    <p:extLst>
      <p:ext uri="{BB962C8B-B14F-4D97-AF65-F5344CB8AC3E}">
        <p14:creationId xmlns:p14="http://schemas.microsoft.com/office/powerpoint/2010/main" val="3409628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green box is for glass jars and bottles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*please note this is an animation and needs to viewed in presentation mode in order to work*</a:t>
            </a:r>
          </a:p>
          <a:p>
            <a:endParaRPr lang="en-GB" dirty="0"/>
          </a:p>
        </p:txBody>
      </p:sp>
      <p:sp>
        <p:nvSpPr>
          <p:cNvPr id="4" name="Slide Number Placeholder 3"/>
          <p:cNvSpPr>
            <a:spLocks noGrp="1"/>
          </p:cNvSpPr>
          <p:nvPr>
            <p:ph type="sldNum" sz="quarter" idx="5"/>
          </p:nvPr>
        </p:nvSpPr>
        <p:spPr/>
        <p:txBody>
          <a:bodyPr/>
          <a:lstStyle/>
          <a:p>
            <a:fld id="{5D9C15DE-65F2-4CB8-8A29-B372DFF3DF22}" type="slidenum">
              <a:rPr lang="en-GB" smtClean="0"/>
              <a:t>15</a:t>
            </a:fld>
            <a:endParaRPr lang="en-GB"/>
          </a:p>
        </p:txBody>
      </p:sp>
    </p:spTree>
    <p:extLst>
      <p:ext uri="{BB962C8B-B14F-4D97-AF65-F5344CB8AC3E}">
        <p14:creationId xmlns:p14="http://schemas.microsoft.com/office/powerpoint/2010/main" val="18957701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black bin is for our general waste (stuff we cant recycle at home)</a:t>
            </a:r>
          </a:p>
          <a:p>
            <a:endParaRPr lang="en-GB" dirty="0"/>
          </a:p>
          <a:p>
            <a:r>
              <a:rPr lang="en-GB" dirty="0"/>
              <a:t>This includes nappies and food waste.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*please note this is an animation and needs to viewed in presentation mode in order to work*</a:t>
            </a:r>
          </a:p>
          <a:p>
            <a:endParaRPr lang="en-GB" dirty="0"/>
          </a:p>
        </p:txBody>
      </p:sp>
      <p:sp>
        <p:nvSpPr>
          <p:cNvPr id="4" name="Slide Number Placeholder 3"/>
          <p:cNvSpPr>
            <a:spLocks noGrp="1"/>
          </p:cNvSpPr>
          <p:nvPr>
            <p:ph type="sldNum" sz="quarter" idx="5"/>
          </p:nvPr>
        </p:nvSpPr>
        <p:spPr/>
        <p:txBody>
          <a:bodyPr/>
          <a:lstStyle/>
          <a:p>
            <a:fld id="{5D9C15DE-65F2-4CB8-8A29-B372DFF3DF22}" type="slidenum">
              <a:rPr lang="en-GB" smtClean="0"/>
              <a:t>16</a:t>
            </a:fld>
            <a:endParaRPr lang="en-GB"/>
          </a:p>
        </p:txBody>
      </p:sp>
    </p:spTree>
    <p:extLst>
      <p:ext uri="{BB962C8B-B14F-4D97-AF65-F5344CB8AC3E}">
        <p14:creationId xmlns:p14="http://schemas.microsoft.com/office/powerpoint/2010/main" val="683939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Recycling is very important because it helps keep our oceans and beaches clean.</a:t>
            </a:r>
          </a:p>
          <a:p>
            <a:endParaRPr lang="en-GB" dirty="0"/>
          </a:p>
          <a:p>
            <a:pPr marL="171450" indent="-171450">
              <a:buFont typeface="Arial" panose="020B0604020202020204" pitchFamily="34" charset="0"/>
              <a:buChar char="•"/>
            </a:pPr>
            <a:r>
              <a:rPr lang="en-GB" dirty="0"/>
              <a:t>A lot (80%) of the plastic found in the ocean comes from land based sources including litter, micro plastics and runoff.</a:t>
            </a:r>
          </a:p>
          <a:p>
            <a:pPr marL="171450" indent="-171450">
              <a:buFont typeface="Arial" panose="020B0604020202020204" pitchFamily="34" charset="0"/>
              <a:buChar char="•"/>
            </a:pPr>
            <a:r>
              <a:rPr lang="en-GB" dirty="0"/>
              <a:t>Many sea animals mistake plastic for food. Eating too much of this will make them very poorly.</a:t>
            </a:r>
          </a:p>
          <a:p>
            <a:pPr marL="171450" indent="-171450">
              <a:buFont typeface="Arial" panose="020B0604020202020204" pitchFamily="34" charset="0"/>
              <a:buChar char="•"/>
            </a:pPr>
            <a:r>
              <a:rPr lang="en-GB" dirty="0"/>
              <a:t>If plastics are recycled at home properly, they won’t end up in our oceans!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9C15DE-65F2-4CB8-8A29-B372DFF3DF2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03953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25 plastic bottles can be recycled into a fleece jacket!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9C15DE-65F2-4CB8-8A29-B372DFF3DF2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40098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Recycling means helps our planet and all the people and animals on it.</a:t>
            </a:r>
          </a:p>
          <a:p>
            <a:endParaRPr lang="en-GB" dirty="0"/>
          </a:p>
          <a:p>
            <a:r>
              <a:rPr lang="en-GB" dirty="0"/>
              <a:t>We recycle to look after our planet and help stop climate change.</a:t>
            </a: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9C15DE-65F2-4CB8-8A29-B372DFF3DF2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8914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 question to ask your class:</a:t>
            </a:r>
          </a:p>
          <a:p>
            <a:endParaRPr lang="en-GB" dirty="0"/>
          </a:p>
          <a:p>
            <a:r>
              <a:rPr lang="en-GB" dirty="0"/>
              <a:t>What is waste? You may also hear it called other words such as rubbish, trash, junk, garbage, or litter. </a:t>
            </a:r>
          </a:p>
        </p:txBody>
      </p:sp>
      <p:sp>
        <p:nvSpPr>
          <p:cNvPr id="4" name="Slide Number Placeholder 3"/>
          <p:cNvSpPr>
            <a:spLocks noGrp="1"/>
          </p:cNvSpPr>
          <p:nvPr>
            <p:ph type="sldNum" sz="quarter" idx="5"/>
          </p:nvPr>
        </p:nvSpPr>
        <p:spPr/>
        <p:txBody>
          <a:bodyPr/>
          <a:lstStyle/>
          <a:p>
            <a:fld id="{5D9C15DE-65F2-4CB8-8A29-B372DFF3DF22}" type="slidenum">
              <a:rPr lang="en-GB" smtClean="0"/>
              <a:t>2</a:t>
            </a:fld>
            <a:endParaRPr lang="en-GB"/>
          </a:p>
        </p:txBody>
      </p:sp>
    </p:spTree>
    <p:extLst>
      <p:ext uri="{BB962C8B-B14F-4D97-AF65-F5344CB8AC3E}">
        <p14:creationId xmlns:p14="http://schemas.microsoft.com/office/powerpoint/2010/main" val="16481882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you can help?</a:t>
            </a:r>
          </a:p>
          <a:p>
            <a:endParaRPr lang="en-GB" dirty="0"/>
          </a:p>
          <a:p>
            <a:r>
              <a:rPr lang="en-GB" dirty="0"/>
              <a:t>Recap the 3Rs </a:t>
            </a: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9C15DE-65F2-4CB8-8A29-B372DFF3DF2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37009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GB" dirty="0">
                <a:latin typeface="Comic Sans MS"/>
                <a:cs typeface="Arial"/>
              </a:rPr>
              <a:t>Use a refillable water bottle instead of a disposable one </a:t>
            </a:r>
            <a:endParaRPr lang="en-GB" dirty="0"/>
          </a:p>
          <a:p>
            <a:pPr marL="342900" indent="-342900">
              <a:buFont typeface="Arial" panose="020B0604020202020204" pitchFamily="34" charset="0"/>
              <a:buChar char="•"/>
            </a:pPr>
            <a:r>
              <a:rPr lang="en-GB" dirty="0">
                <a:latin typeface="Comic Sans MS"/>
                <a:cs typeface="Arial"/>
              </a:rPr>
              <a:t>Donate any of your unwanted toys or clothes to charity or give them to friends and family </a:t>
            </a:r>
            <a:endParaRPr lang="en-GB" dirty="0"/>
          </a:p>
          <a:p>
            <a:pPr marL="342900" indent="-342900">
              <a:buFont typeface="Arial" panose="020B0604020202020204" pitchFamily="34" charset="0"/>
              <a:buChar char="•"/>
            </a:pPr>
            <a:r>
              <a:rPr lang="en-GB" dirty="0">
                <a:latin typeface="Comic Sans MS"/>
                <a:cs typeface="Arial"/>
              </a:rPr>
              <a:t>Remind whoever does the shopping at home to make a list first (helps to reduce food waste) and to take their reusable bags!</a:t>
            </a:r>
          </a:p>
          <a:p>
            <a:pPr marL="342900" indent="-342900">
              <a:buFont typeface="Arial" panose="020B0604020202020204" pitchFamily="34" charset="0"/>
              <a:buChar char="•"/>
            </a:pPr>
            <a:r>
              <a:rPr lang="en-GB" dirty="0">
                <a:latin typeface="Comic Sans MS"/>
                <a:cs typeface="Arial"/>
              </a:rPr>
              <a:t>Put things in the correct bin!- ask a grown up if you're not sure</a:t>
            </a:r>
          </a:p>
          <a:p>
            <a:pPr marL="342900" indent="-342900">
              <a:buFont typeface="Arial" panose="020B0604020202020204" pitchFamily="34" charset="0"/>
              <a:buChar char="•"/>
            </a:pPr>
            <a:endParaRPr lang="en-GB" dirty="0">
              <a:latin typeface="Comic Sans MS"/>
              <a:cs typeface="Arial"/>
            </a:endParaRPr>
          </a:p>
          <a:p>
            <a:pPr marL="0" indent="0">
              <a:buFont typeface="Arial" panose="020B0604020202020204" pitchFamily="34" charset="0"/>
              <a:buNone/>
            </a:pPr>
            <a:r>
              <a:rPr lang="en-GB" dirty="0">
                <a:latin typeface="Comic Sans MS"/>
                <a:cs typeface="Arial"/>
              </a:rPr>
              <a:t>Ask your class to think of other examples.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9C15DE-65F2-4CB8-8A29-B372DFF3DF2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1036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Waste can be anything we no longer want or need.</a:t>
            </a:r>
          </a:p>
          <a:p>
            <a:endParaRPr lang="en-GB" dirty="0"/>
          </a:p>
          <a:p>
            <a:r>
              <a:rPr lang="en-GB" dirty="0"/>
              <a:t>This could be because:</a:t>
            </a:r>
          </a:p>
          <a:p>
            <a:pPr marL="171450" indent="-171450">
              <a:buFont typeface="Arial" panose="020B0604020202020204" pitchFamily="34" charset="0"/>
              <a:buChar char="•"/>
            </a:pPr>
            <a:r>
              <a:rPr lang="en-GB" dirty="0"/>
              <a:t>We have finished using it </a:t>
            </a:r>
          </a:p>
          <a:p>
            <a:pPr marL="171450" indent="-171450">
              <a:buFont typeface="Arial" panose="020B0604020202020204" pitchFamily="34" charset="0"/>
              <a:buChar char="•"/>
            </a:pPr>
            <a:r>
              <a:rPr lang="en-GB" dirty="0"/>
              <a:t>It is broken </a:t>
            </a:r>
          </a:p>
          <a:p>
            <a:pPr marL="171450" indent="-171450">
              <a:buFont typeface="Arial" panose="020B0604020202020204" pitchFamily="34" charset="0"/>
              <a:buChar char="•"/>
            </a:pPr>
            <a:r>
              <a:rPr lang="en-GB" dirty="0"/>
              <a:t>We don’t like </a:t>
            </a:r>
            <a:r>
              <a:rPr lang="en-GB"/>
              <a:t>it anymore</a:t>
            </a:r>
            <a:endParaRPr lang="en-GB" dirty="0"/>
          </a:p>
        </p:txBody>
      </p:sp>
      <p:sp>
        <p:nvSpPr>
          <p:cNvPr id="4" name="Slide Number Placeholder 3"/>
          <p:cNvSpPr>
            <a:spLocks noGrp="1"/>
          </p:cNvSpPr>
          <p:nvPr>
            <p:ph type="sldNum" sz="quarter" idx="5"/>
          </p:nvPr>
        </p:nvSpPr>
        <p:spPr/>
        <p:txBody>
          <a:bodyPr/>
          <a:lstStyle/>
          <a:p>
            <a:fld id="{5D9C15DE-65F2-4CB8-8A29-B372DFF3DF22}" type="slidenum">
              <a:rPr lang="en-GB" smtClean="0"/>
              <a:t>3</a:t>
            </a:fld>
            <a:endParaRPr lang="en-GB"/>
          </a:p>
        </p:txBody>
      </p:sp>
    </p:spTree>
    <p:extLst>
      <p:ext uri="{BB962C8B-B14F-4D97-AF65-F5344CB8AC3E}">
        <p14:creationId xmlns:p14="http://schemas.microsoft.com/office/powerpoint/2010/main" val="1440183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your students if they can think of any things they would call waste?</a:t>
            </a:r>
          </a:p>
          <a:p>
            <a:endParaRPr lang="en-GB" dirty="0"/>
          </a:p>
          <a:p>
            <a:r>
              <a:rPr lang="en-GB" dirty="0"/>
              <a:t>This is to demonstrate that waste can be ANYTHING! It could be something as small as an eggshell after we have cooked at home or something as big as a sofa we no longer want because it is no longer our favourite colour.</a:t>
            </a:r>
          </a:p>
        </p:txBody>
      </p:sp>
      <p:sp>
        <p:nvSpPr>
          <p:cNvPr id="4" name="Slide Number Placeholder 3"/>
          <p:cNvSpPr>
            <a:spLocks noGrp="1"/>
          </p:cNvSpPr>
          <p:nvPr>
            <p:ph type="sldNum" sz="quarter" idx="10"/>
          </p:nvPr>
        </p:nvSpPr>
        <p:spPr/>
        <p:txBody>
          <a:bodyPr/>
          <a:lstStyle/>
          <a:p>
            <a:fld id="{8BA6E4DE-9F4F-4042-8B12-D315981466AC}" type="slidenum">
              <a:rPr lang="en-GB" smtClean="0"/>
              <a:t>4</a:t>
            </a:fld>
            <a:endParaRPr lang="en-GB"/>
          </a:p>
        </p:txBody>
      </p:sp>
    </p:spTree>
    <p:extLst>
      <p:ext uri="{BB962C8B-B14F-4D97-AF65-F5344CB8AC3E}">
        <p14:creationId xmlns:p14="http://schemas.microsoft.com/office/powerpoint/2010/main" val="2084350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make a lot of waste in our country.</a:t>
            </a:r>
          </a:p>
          <a:p>
            <a:r>
              <a:rPr lang="en-US" dirty="0"/>
              <a:t>In the UK, households produce 31 MILLION TONNES of waste a year! </a:t>
            </a:r>
          </a:p>
          <a:p>
            <a:endParaRPr lang="en-US" dirty="0"/>
          </a:p>
          <a:p>
            <a:r>
              <a:rPr lang="en-US" dirty="0"/>
              <a:t>Do you think this is a lot?</a:t>
            </a:r>
            <a:endParaRPr lang="en-GB" dirty="0"/>
          </a:p>
        </p:txBody>
      </p:sp>
      <p:sp>
        <p:nvSpPr>
          <p:cNvPr id="4" name="Slide Number Placeholder 3"/>
          <p:cNvSpPr>
            <a:spLocks noGrp="1"/>
          </p:cNvSpPr>
          <p:nvPr>
            <p:ph type="sldNum" sz="quarter" idx="5"/>
          </p:nvPr>
        </p:nvSpPr>
        <p:spPr/>
        <p:txBody>
          <a:bodyPr/>
          <a:lstStyle/>
          <a:p>
            <a:fld id="{5D9C15DE-65F2-4CB8-8A29-B372DFF3DF22}" type="slidenum">
              <a:rPr lang="en-GB" smtClean="0"/>
              <a:t>5</a:t>
            </a:fld>
            <a:endParaRPr lang="en-GB"/>
          </a:p>
        </p:txBody>
      </p:sp>
    </p:spTree>
    <p:extLst>
      <p:ext uri="{BB962C8B-B14F-4D97-AF65-F5344CB8AC3E}">
        <p14:creationId xmlns:p14="http://schemas.microsoft.com/office/powerpoint/2010/main" val="2170079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Equivalent to the weight of three and a half million double-decker buses, a queue of which would go around the world two and a half times. </a:t>
            </a:r>
          </a:p>
          <a:p>
            <a:endParaRPr lang="en-GB" dirty="0"/>
          </a:p>
        </p:txBody>
      </p:sp>
      <p:sp>
        <p:nvSpPr>
          <p:cNvPr id="4" name="Slide Number Placeholder 3"/>
          <p:cNvSpPr>
            <a:spLocks noGrp="1"/>
          </p:cNvSpPr>
          <p:nvPr>
            <p:ph type="sldNum" sz="quarter" idx="10"/>
          </p:nvPr>
        </p:nvSpPr>
        <p:spPr/>
        <p:txBody>
          <a:bodyPr/>
          <a:lstStyle/>
          <a:p>
            <a:fld id="{FB56AE6E-978D-4521-9108-DD1B098B0CA7}" type="slidenum">
              <a:rPr lang="en-GB" smtClean="0"/>
              <a:t>6</a:t>
            </a:fld>
            <a:endParaRPr lang="en-GB"/>
          </a:p>
        </p:txBody>
      </p:sp>
    </p:spTree>
    <p:extLst>
      <p:ext uri="{BB962C8B-B14F-4D97-AF65-F5344CB8AC3E}">
        <p14:creationId xmlns:p14="http://schemas.microsoft.com/office/powerpoint/2010/main" val="2257804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not managed correctly, waste can cause many problems</a:t>
            </a:r>
          </a:p>
          <a:p>
            <a:pPr marL="171450" indent="-171450">
              <a:buFont typeface="Arial" panose="020B0604020202020204" pitchFamily="34" charset="0"/>
              <a:buChar char="•"/>
            </a:pPr>
            <a:r>
              <a:rPr lang="en-GB" dirty="0"/>
              <a:t>It can be really smelly and not very nice to be around</a:t>
            </a:r>
          </a:p>
          <a:p>
            <a:pPr marL="171450" indent="-171450">
              <a:buFont typeface="Arial" panose="020B0604020202020204" pitchFamily="34" charset="0"/>
              <a:buChar char="•"/>
            </a:pPr>
            <a:r>
              <a:rPr lang="en-GB" dirty="0"/>
              <a:t>It can hurt animals and people (e.g. a duck could get caught in a piece of plastic, or a person could trip up on litter)</a:t>
            </a:r>
          </a:p>
          <a:p>
            <a:pPr marL="171450" indent="-171450">
              <a:buFont typeface="Arial" panose="020B0604020202020204" pitchFamily="34" charset="0"/>
              <a:buChar char="•"/>
            </a:pPr>
            <a:r>
              <a:rPr lang="en-GB" dirty="0"/>
              <a:t>It takes up a lot of space – in the past, we would get rid of our waste in a place called landfill. This was a giant hole in the ground which would be filled up with rubbish.</a:t>
            </a:r>
          </a:p>
          <a:p>
            <a:pPr marL="171450" indent="-171450">
              <a:buFont typeface="Arial" panose="020B0604020202020204" pitchFamily="34" charset="0"/>
              <a:buChar char="•"/>
            </a:pPr>
            <a:r>
              <a:rPr lang="en-GB" dirty="0"/>
              <a:t>A lot of items are made from materials that take a long time to get rid of (e.g. toothbrush and bag are made from plastic, which takes hundreds of years to rot away) and some items are hard to get rid of because they are too big (e.g. fridges and sofas) </a:t>
            </a:r>
          </a:p>
        </p:txBody>
      </p:sp>
      <p:sp>
        <p:nvSpPr>
          <p:cNvPr id="4" name="Slide Number Placeholder 3"/>
          <p:cNvSpPr>
            <a:spLocks noGrp="1"/>
          </p:cNvSpPr>
          <p:nvPr>
            <p:ph type="sldNum" sz="quarter" idx="5"/>
          </p:nvPr>
        </p:nvSpPr>
        <p:spPr/>
        <p:txBody>
          <a:bodyPr/>
          <a:lstStyle/>
          <a:p>
            <a:fld id="{5D9C15DE-65F2-4CB8-8A29-B372DFF3DF22}" type="slidenum">
              <a:rPr lang="en-GB" smtClean="0"/>
              <a:t>7</a:t>
            </a:fld>
            <a:endParaRPr lang="en-GB"/>
          </a:p>
        </p:txBody>
      </p:sp>
    </p:spTree>
    <p:extLst>
      <p:ext uri="{BB962C8B-B14F-4D97-AF65-F5344CB8AC3E}">
        <p14:creationId xmlns:p14="http://schemas.microsoft.com/office/powerpoint/2010/main" val="2447387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help stop the problems caused by waste, we use the 3Rs.</a:t>
            </a:r>
          </a:p>
          <a:p>
            <a:endParaRPr lang="en-GB" dirty="0"/>
          </a:p>
          <a:p>
            <a:r>
              <a:rPr lang="en-GB" dirty="0"/>
              <a:t>This means</a:t>
            </a:r>
          </a:p>
          <a:p>
            <a:r>
              <a:rPr lang="en-GB" dirty="0"/>
              <a:t>Reduce – making less waste in the first place. This is the thing we should try to do first.</a:t>
            </a:r>
          </a:p>
          <a:p>
            <a:r>
              <a:rPr lang="en-GB" dirty="0"/>
              <a:t>Reuse - using things again and again instead of putting them in the bin.</a:t>
            </a:r>
          </a:p>
          <a:p>
            <a:r>
              <a:rPr lang="en-GB" dirty="0"/>
              <a:t>Recycle – putting things in the correct bin so that they can be made into new things.</a:t>
            </a:r>
          </a:p>
        </p:txBody>
      </p:sp>
      <p:sp>
        <p:nvSpPr>
          <p:cNvPr id="4" name="Slide Number Placeholder 3"/>
          <p:cNvSpPr>
            <a:spLocks noGrp="1"/>
          </p:cNvSpPr>
          <p:nvPr>
            <p:ph type="sldNum" sz="quarter" idx="5"/>
          </p:nvPr>
        </p:nvSpPr>
        <p:spPr/>
        <p:txBody>
          <a:bodyPr/>
          <a:lstStyle/>
          <a:p>
            <a:fld id="{5D9C15DE-65F2-4CB8-8A29-B372DFF3DF22}" type="slidenum">
              <a:rPr lang="en-GB" smtClean="0"/>
              <a:t>8</a:t>
            </a:fld>
            <a:endParaRPr lang="en-GB"/>
          </a:p>
        </p:txBody>
      </p:sp>
    </p:spTree>
    <p:extLst>
      <p:ext uri="{BB962C8B-B14F-4D97-AF65-F5344CB8AC3E}">
        <p14:creationId xmlns:p14="http://schemas.microsoft.com/office/powerpoint/2010/main" val="1206167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Reducing means using less and buying less so that we don’t make waste</a:t>
            </a:r>
          </a:p>
          <a:p>
            <a:r>
              <a:rPr lang="en-GB" dirty="0"/>
              <a:t>This could be by thinking before you buy and only buy what you need.</a:t>
            </a:r>
          </a:p>
          <a:p>
            <a:endParaRPr lang="en-GB" dirty="0"/>
          </a:p>
          <a:p>
            <a:r>
              <a:rPr lang="en-GB" dirty="0"/>
              <a:t>Or look at the packaging on items and picking the one with the least amount of packaging.</a:t>
            </a:r>
          </a:p>
          <a:p>
            <a:endParaRPr lang="en-GB" dirty="0"/>
          </a:p>
          <a:p>
            <a:r>
              <a:rPr lang="en-GB" dirty="0"/>
              <a:t>We use this cereal example to show that buying the bigger box, even though it is larger, is better than buying the variety pack as it creates less packaging overall.</a:t>
            </a:r>
          </a:p>
          <a:p>
            <a:endParaRPr lang="en-GB" dirty="0"/>
          </a:p>
        </p:txBody>
      </p:sp>
      <p:sp>
        <p:nvSpPr>
          <p:cNvPr id="4" name="Slide Number Placeholder 3"/>
          <p:cNvSpPr>
            <a:spLocks noGrp="1"/>
          </p:cNvSpPr>
          <p:nvPr>
            <p:ph type="sldNum" sz="quarter" idx="5"/>
          </p:nvPr>
        </p:nvSpPr>
        <p:spPr/>
        <p:txBody>
          <a:bodyPr/>
          <a:lstStyle/>
          <a:p>
            <a:fld id="{5D9C15DE-65F2-4CB8-8A29-B372DFF3DF22}" type="slidenum">
              <a:rPr lang="en-GB" smtClean="0"/>
              <a:t>9</a:t>
            </a:fld>
            <a:endParaRPr lang="en-GB"/>
          </a:p>
        </p:txBody>
      </p:sp>
    </p:spTree>
    <p:extLst>
      <p:ext uri="{BB962C8B-B14F-4D97-AF65-F5344CB8AC3E}">
        <p14:creationId xmlns:p14="http://schemas.microsoft.com/office/powerpoint/2010/main" val="3046916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C81735E-59D3-4380-9A0E-972D53CEFC2C}" type="datetimeFigureOut">
              <a:rPr lang="en-GB" smtClean="0"/>
              <a:t>15/04/2025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D4E859-1563-46BD-9F7A-E2E6A09266E5}" type="slidenum">
              <a:rPr lang="en-GB" smtClean="0"/>
              <a:t>‹#›</a:t>
            </a:fld>
            <a:endParaRPr lang="en-GB"/>
          </a:p>
        </p:txBody>
      </p:sp>
    </p:spTree>
    <p:extLst>
      <p:ext uri="{BB962C8B-B14F-4D97-AF65-F5344CB8AC3E}">
        <p14:creationId xmlns:p14="http://schemas.microsoft.com/office/powerpoint/2010/main" val="917989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C81735E-59D3-4380-9A0E-972D53CEFC2C}" type="datetimeFigureOut">
              <a:rPr lang="en-GB" smtClean="0"/>
              <a:t>15/04/2025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D4E859-1563-46BD-9F7A-E2E6A09266E5}" type="slidenum">
              <a:rPr lang="en-GB" smtClean="0"/>
              <a:t>‹#›</a:t>
            </a:fld>
            <a:endParaRPr lang="en-GB"/>
          </a:p>
        </p:txBody>
      </p:sp>
    </p:spTree>
    <p:extLst>
      <p:ext uri="{BB962C8B-B14F-4D97-AF65-F5344CB8AC3E}">
        <p14:creationId xmlns:p14="http://schemas.microsoft.com/office/powerpoint/2010/main" val="3675883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C81735E-59D3-4380-9A0E-972D53CEFC2C}" type="datetimeFigureOut">
              <a:rPr lang="en-GB" smtClean="0"/>
              <a:t>15/04/2025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D4E859-1563-46BD-9F7A-E2E6A09266E5}" type="slidenum">
              <a:rPr lang="en-GB" smtClean="0"/>
              <a:t>‹#›</a:t>
            </a:fld>
            <a:endParaRPr lang="en-GB"/>
          </a:p>
        </p:txBody>
      </p:sp>
    </p:spTree>
    <p:extLst>
      <p:ext uri="{BB962C8B-B14F-4D97-AF65-F5344CB8AC3E}">
        <p14:creationId xmlns:p14="http://schemas.microsoft.com/office/powerpoint/2010/main" val="3570685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C81735E-59D3-4380-9A0E-972D53CEFC2C}" type="datetimeFigureOut">
              <a:rPr lang="en-GB" smtClean="0"/>
              <a:t>15/04/2025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D4E859-1563-46BD-9F7A-E2E6A09266E5}" type="slidenum">
              <a:rPr lang="en-GB" smtClean="0"/>
              <a:t>‹#›</a:t>
            </a:fld>
            <a:endParaRPr lang="en-GB"/>
          </a:p>
        </p:txBody>
      </p:sp>
    </p:spTree>
    <p:extLst>
      <p:ext uri="{BB962C8B-B14F-4D97-AF65-F5344CB8AC3E}">
        <p14:creationId xmlns:p14="http://schemas.microsoft.com/office/powerpoint/2010/main" val="3764580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9" name="Rectangle 8"/>
          <p:cNvSpPr/>
          <p:nvPr userDrawn="1"/>
        </p:nvSpPr>
        <p:spPr>
          <a:xfrm>
            <a:off x="0" y="6189256"/>
            <a:ext cx="12192000" cy="216816"/>
          </a:xfrm>
          <a:prstGeom prst="rect">
            <a:avLst/>
          </a:prstGeom>
          <a:solidFill>
            <a:srgbClr val="20BFD0">
              <a:alpha val="2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0" y="0"/>
            <a:ext cx="12192000" cy="1247628"/>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0" y="6308888"/>
            <a:ext cx="12192000" cy="579748"/>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0" y="1"/>
            <a:ext cx="12192000" cy="1247628"/>
          </a:xfrm>
        </p:spPr>
        <p:txBody>
          <a:bodyPr>
            <a:normAutofit/>
          </a:bodyPr>
          <a:lstStyle>
            <a:lvl1pPr algn="ctr">
              <a:defRPr sz="5400">
                <a:solidFill>
                  <a:schemeClr val="bg1"/>
                </a:solidFill>
                <a:latin typeface="take_out_the_garbage" panose="02000500000000000000" pitchFamily="2" charset="0"/>
              </a:defRPr>
            </a:lvl1pPr>
          </a:lstStyle>
          <a:p>
            <a:r>
              <a:rPr lang="en-US" dirty="0"/>
              <a:t>Click to edit Master title style</a:t>
            </a:r>
            <a:endParaRPr lang="en-GB" dirty="0"/>
          </a:p>
        </p:txBody>
      </p:sp>
      <p:sp>
        <p:nvSpPr>
          <p:cNvPr id="3" name="Content Placeholder 2"/>
          <p:cNvSpPr>
            <a:spLocks noGrp="1"/>
          </p:cNvSpPr>
          <p:nvPr>
            <p:ph idx="1"/>
          </p:nvPr>
        </p:nvSpPr>
        <p:spPr>
          <a:xfrm>
            <a:off x="838200" y="1356037"/>
            <a:ext cx="10370270" cy="4601703"/>
          </a:xfrm>
        </p:spPr>
        <p:txBody>
          <a:bodyPr/>
          <a:lstStyle>
            <a:lvl1pPr>
              <a:defRPr>
                <a:latin typeface="Comic Sans MS" panose="030F0702030302020204" pitchFamily="66" charset="0"/>
                <a:cs typeface="Arial" panose="020B0604020202020204" pitchFamily="34" charset="0"/>
              </a:defRPr>
            </a:lvl1pPr>
            <a:lvl2pPr>
              <a:defRPr>
                <a:latin typeface="Comic Sans MS" panose="030F0702030302020204" pitchFamily="66" charset="0"/>
                <a:cs typeface="Arial" panose="020B0604020202020204" pitchFamily="34" charset="0"/>
              </a:defRPr>
            </a:lvl2pPr>
            <a:lvl3pPr>
              <a:defRPr>
                <a:latin typeface="Comic Sans MS" panose="030F0702030302020204" pitchFamily="66" charset="0"/>
                <a:cs typeface="Arial" panose="020B0604020202020204" pitchFamily="34" charset="0"/>
              </a:defRPr>
            </a:lvl3pPr>
            <a:lvl4pPr>
              <a:defRPr>
                <a:latin typeface="Comic Sans MS" panose="030F0702030302020204" pitchFamily="66" charset="0"/>
                <a:cs typeface="Arial" panose="020B0604020202020204" pitchFamily="34" charset="0"/>
              </a:defRPr>
            </a:lvl4pPr>
            <a:lvl5pPr>
              <a:defRPr>
                <a:latin typeface="Comic Sans MS" panose="030F0702030302020204" pitchFamily="66"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8801100" y="6365940"/>
            <a:ext cx="2743200" cy="365125"/>
          </a:xfrm>
        </p:spPr>
        <p:txBody>
          <a:bodyPr/>
          <a:lstStyle>
            <a:lvl1pPr>
              <a:defRPr>
                <a:solidFill>
                  <a:schemeClr val="bg1"/>
                </a:solidFill>
                <a:latin typeface="take_out_the_garbage" panose="02000500000000000000" pitchFamily="2" charset="0"/>
              </a:defRPr>
            </a:lvl1pPr>
          </a:lstStyle>
          <a:p>
            <a:fld id="{F2198C37-2E9A-47E5-8C17-BEDDB4D5E342}" type="slidenum">
              <a:rPr lang="en-GB" smtClean="0"/>
              <a:pPr/>
              <a:t>‹#›</a:t>
            </a:fld>
            <a:endParaRPr lang="en-GB"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500" y="6328300"/>
            <a:ext cx="1100972" cy="529700"/>
          </a:xfrm>
          <a:prstGeom prst="rect">
            <a:avLst/>
          </a:prstGeom>
        </p:spPr>
      </p:pic>
    </p:spTree>
    <p:extLst>
      <p:ext uri="{BB962C8B-B14F-4D97-AF65-F5344CB8AC3E}">
        <p14:creationId xmlns:p14="http://schemas.microsoft.com/office/powerpoint/2010/main" val="204406658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C81735E-59D3-4380-9A0E-972D53CEFC2C}" type="datetimeFigureOut">
              <a:rPr lang="en-GB" smtClean="0"/>
              <a:t>15/04/2025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D4E859-1563-46BD-9F7A-E2E6A09266E5}" type="slidenum">
              <a:rPr lang="en-GB" smtClean="0"/>
              <a:t>‹#›</a:t>
            </a:fld>
            <a:endParaRPr lang="en-GB"/>
          </a:p>
        </p:txBody>
      </p:sp>
    </p:spTree>
    <p:extLst>
      <p:ext uri="{BB962C8B-B14F-4D97-AF65-F5344CB8AC3E}">
        <p14:creationId xmlns:p14="http://schemas.microsoft.com/office/powerpoint/2010/main" val="2649321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C81735E-59D3-4380-9A0E-972D53CEFC2C}" type="datetimeFigureOut">
              <a:rPr lang="en-GB" smtClean="0"/>
              <a:t>15/04/2025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D4E859-1563-46BD-9F7A-E2E6A09266E5}" type="slidenum">
              <a:rPr lang="en-GB" smtClean="0"/>
              <a:t>‹#›</a:t>
            </a:fld>
            <a:endParaRPr lang="en-GB"/>
          </a:p>
        </p:txBody>
      </p:sp>
    </p:spTree>
    <p:extLst>
      <p:ext uri="{BB962C8B-B14F-4D97-AF65-F5344CB8AC3E}">
        <p14:creationId xmlns:p14="http://schemas.microsoft.com/office/powerpoint/2010/main" val="3795921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C81735E-59D3-4380-9A0E-972D53CEFC2C}" type="datetimeFigureOut">
              <a:rPr lang="en-GB" smtClean="0"/>
              <a:t>15/04/2025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D4E859-1563-46BD-9F7A-E2E6A09266E5}" type="slidenum">
              <a:rPr lang="en-GB" smtClean="0"/>
              <a:t>‹#›</a:t>
            </a:fld>
            <a:endParaRPr lang="en-GB"/>
          </a:p>
        </p:txBody>
      </p:sp>
    </p:spTree>
    <p:extLst>
      <p:ext uri="{BB962C8B-B14F-4D97-AF65-F5344CB8AC3E}">
        <p14:creationId xmlns:p14="http://schemas.microsoft.com/office/powerpoint/2010/main" val="4117203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C81735E-59D3-4380-9A0E-972D53CEFC2C}" type="datetimeFigureOut">
              <a:rPr lang="en-GB" smtClean="0"/>
              <a:t>15/04/2025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4D4E859-1563-46BD-9F7A-E2E6A09266E5}" type="slidenum">
              <a:rPr lang="en-GB" smtClean="0"/>
              <a:t>‹#›</a:t>
            </a:fld>
            <a:endParaRPr lang="en-GB"/>
          </a:p>
        </p:txBody>
      </p:sp>
    </p:spTree>
    <p:extLst>
      <p:ext uri="{BB962C8B-B14F-4D97-AF65-F5344CB8AC3E}">
        <p14:creationId xmlns:p14="http://schemas.microsoft.com/office/powerpoint/2010/main" val="4082116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C81735E-59D3-4380-9A0E-972D53CEFC2C}" type="datetimeFigureOut">
              <a:rPr lang="en-GB" smtClean="0"/>
              <a:t>15/04/2025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4D4E859-1563-46BD-9F7A-E2E6A09266E5}" type="slidenum">
              <a:rPr lang="en-GB" smtClean="0"/>
              <a:t>‹#›</a:t>
            </a:fld>
            <a:endParaRPr lang="en-GB"/>
          </a:p>
        </p:txBody>
      </p:sp>
    </p:spTree>
    <p:extLst>
      <p:ext uri="{BB962C8B-B14F-4D97-AF65-F5344CB8AC3E}">
        <p14:creationId xmlns:p14="http://schemas.microsoft.com/office/powerpoint/2010/main" val="1373487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81735E-59D3-4380-9A0E-972D53CEFC2C}" type="datetimeFigureOut">
              <a:rPr lang="en-GB" smtClean="0"/>
              <a:t>15/04/2025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4D4E859-1563-46BD-9F7A-E2E6A09266E5}" type="slidenum">
              <a:rPr lang="en-GB" smtClean="0"/>
              <a:t>‹#›</a:t>
            </a:fld>
            <a:endParaRPr lang="en-GB"/>
          </a:p>
        </p:txBody>
      </p:sp>
    </p:spTree>
    <p:extLst>
      <p:ext uri="{BB962C8B-B14F-4D97-AF65-F5344CB8AC3E}">
        <p14:creationId xmlns:p14="http://schemas.microsoft.com/office/powerpoint/2010/main" val="1912550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C81735E-59D3-4380-9A0E-972D53CEFC2C}" type="datetimeFigureOut">
              <a:rPr lang="en-GB" smtClean="0"/>
              <a:t>15/04/2025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D4E859-1563-46BD-9F7A-E2E6A09266E5}" type="slidenum">
              <a:rPr lang="en-GB" smtClean="0"/>
              <a:t>‹#›</a:t>
            </a:fld>
            <a:endParaRPr lang="en-GB"/>
          </a:p>
        </p:txBody>
      </p:sp>
    </p:spTree>
    <p:extLst>
      <p:ext uri="{BB962C8B-B14F-4D97-AF65-F5344CB8AC3E}">
        <p14:creationId xmlns:p14="http://schemas.microsoft.com/office/powerpoint/2010/main" val="3035272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81735E-59D3-4380-9A0E-972D53CEFC2C}" type="datetimeFigureOut">
              <a:rPr lang="en-GB" smtClean="0"/>
              <a:t>15/04/2025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4E859-1563-46BD-9F7A-E2E6A09266E5}" type="slidenum">
              <a:rPr lang="en-GB" smtClean="0"/>
              <a:t>‹#›</a:t>
            </a:fld>
            <a:endParaRPr lang="en-GB"/>
          </a:p>
        </p:txBody>
      </p:sp>
    </p:spTree>
    <p:extLst>
      <p:ext uri="{BB962C8B-B14F-4D97-AF65-F5344CB8AC3E}">
        <p14:creationId xmlns:p14="http://schemas.microsoft.com/office/powerpoint/2010/main" val="408734378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take_out_the_garbage" panose="02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jpe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png"/><Relationship Id="rId2" Type="http://schemas.openxmlformats.org/officeDocument/2006/relationships/notesSlide" Target="../notesSlides/notesSlide13.xml"/><Relationship Id="rId16"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27.jpeg"/><Relationship Id="rId11" Type="http://schemas.openxmlformats.org/officeDocument/2006/relationships/image" Target="../media/image32.png"/><Relationship Id="rId5" Type="http://schemas.openxmlformats.org/officeDocument/2006/relationships/image" Target="../media/image26.jpe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25.jpeg"/><Relationship Id="rId9" Type="http://schemas.openxmlformats.org/officeDocument/2006/relationships/image" Target="../media/image30.png"/><Relationship Id="rId14" Type="http://schemas.openxmlformats.org/officeDocument/2006/relationships/image" Target="../media/image35.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4.jpeg"/><Relationship Id="rId7"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7.jpeg"/><Relationship Id="rId11" Type="http://schemas.openxmlformats.org/officeDocument/2006/relationships/image" Target="../media/image43.png"/><Relationship Id="rId5" Type="http://schemas.openxmlformats.org/officeDocument/2006/relationships/image" Target="../media/image26.jpeg"/><Relationship Id="rId10" Type="http://schemas.openxmlformats.org/officeDocument/2006/relationships/image" Target="../media/image42.png"/><Relationship Id="rId4" Type="http://schemas.openxmlformats.org/officeDocument/2006/relationships/image" Target="../media/image25.jpe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4.jpeg"/><Relationship Id="rId7"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24.jpeg"/><Relationship Id="rId7"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1.png"/><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 Id="rId9"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9298" y="3029167"/>
            <a:ext cx="10329574" cy="2245936"/>
          </a:xfrm>
        </p:spPr>
        <p:txBody>
          <a:bodyPr>
            <a:noAutofit/>
          </a:bodyPr>
          <a:lstStyle/>
          <a:p>
            <a:r>
              <a:rPr lang="en-GB" sz="16600" dirty="0">
                <a:solidFill>
                  <a:srgbClr val="92D050"/>
                </a:solidFill>
                <a:latin typeface="take_out_the_garbage" panose="02000500000000000000" pitchFamily="2" charset="0"/>
              </a:rPr>
              <a:t>The 3R’s</a:t>
            </a:r>
            <a:br>
              <a:rPr lang="en-GB" sz="16600" dirty="0">
                <a:solidFill>
                  <a:srgbClr val="92D050"/>
                </a:solidFill>
                <a:latin typeface="take_out_the_garbage" panose="02000500000000000000" pitchFamily="2" charset="0"/>
              </a:rPr>
            </a:br>
            <a:endParaRPr lang="en-GB" sz="16600" dirty="0">
              <a:latin typeface="take_out_the_garbage" panose="02000500000000000000"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7518" y="5926404"/>
            <a:ext cx="1836964" cy="734786"/>
          </a:xfrm>
          <a:prstGeom prst="rect">
            <a:avLst/>
          </a:prstGeom>
        </p:spPr>
      </p:pic>
      <p:sp>
        <p:nvSpPr>
          <p:cNvPr id="3" name="Rounded Rectangle 2"/>
          <p:cNvSpPr/>
          <p:nvPr/>
        </p:nvSpPr>
        <p:spPr>
          <a:xfrm rot="21140669">
            <a:off x="1256297" y="3174524"/>
            <a:ext cx="9870475" cy="1600438"/>
          </a:xfrm>
          <a:prstGeom prst="roundRect">
            <a:avLst/>
          </a:prstGeom>
          <a:solidFill>
            <a:srgbClr val="92D050"/>
          </a:solidFill>
        </p:spPr>
        <p:txBody>
          <a:bodyPr wrap="square" anchor="ctr">
            <a:spAutoFit/>
          </a:bodyPr>
          <a:lstStyle/>
          <a:p>
            <a:pPr algn="ctr"/>
            <a:r>
              <a:rPr lang="en-GB" sz="8800" dirty="0">
                <a:solidFill>
                  <a:schemeClr val="bg1"/>
                </a:solidFill>
                <a:latin typeface="take_out_the_garbage" panose="02000500000000000000" pitchFamily="2" charset="0"/>
              </a:rPr>
              <a:t>Reduce, Reuse, Recycle</a:t>
            </a:r>
          </a:p>
        </p:txBody>
      </p:sp>
    </p:spTree>
    <p:extLst>
      <p:ext uri="{BB962C8B-B14F-4D97-AF65-F5344CB8AC3E}">
        <p14:creationId xmlns:p14="http://schemas.microsoft.com/office/powerpoint/2010/main" val="2377162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 of the 3Rs</a:t>
            </a:r>
          </a:p>
        </p:txBody>
      </p:sp>
      <p:sp>
        <p:nvSpPr>
          <p:cNvPr id="3" name="Content Placeholder 2"/>
          <p:cNvSpPr>
            <a:spLocks noGrp="1"/>
          </p:cNvSpPr>
          <p:nvPr>
            <p:ph idx="1"/>
          </p:nvPr>
        </p:nvSpPr>
        <p:spPr>
          <a:xfrm>
            <a:off x="838200" y="1356037"/>
            <a:ext cx="5257800" cy="4659001"/>
          </a:xfrm>
        </p:spPr>
        <p:txBody>
          <a:bodyPr vert="horz" lIns="91440" tIns="45720" rIns="91440" bIns="45720" rtlCol="0" anchor="t">
            <a:normAutofit/>
          </a:bodyPr>
          <a:lstStyle/>
          <a:p>
            <a:pPr marL="0" indent="0">
              <a:buNone/>
            </a:pPr>
            <a:r>
              <a:rPr lang="en-GB" b="1" dirty="0"/>
              <a:t>Reuse</a:t>
            </a:r>
          </a:p>
          <a:p>
            <a:r>
              <a:rPr lang="en-GB" dirty="0">
                <a:latin typeface="Comic Sans MS"/>
                <a:cs typeface="Arial"/>
              </a:rPr>
              <a:t>Using a refillable water bottle</a:t>
            </a:r>
            <a:endParaRPr lang="en-GB" dirty="0"/>
          </a:p>
          <a:p>
            <a:r>
              <a:rPr lang="en-GB" dirty="0"/>
              <a:t>Repairing broken tots and clothes</a:t>
            </a:r>
          </a:p>
          <a:p>
            <a:r>
              <a:rPr lang="en-GB" dirty="0"/>
              <a:t>Taking things to the charity shops</a:t>
            </a:r>
          </a:p>
        </p:txBody>
      </p:sp>
      <p:sp>
        <p:nvSpPr>
          <p:cNvPr id="4" name="Slide Number Placeholder 3"/>
          <p:cNvSpPr>
            <a:spLocks noGrp="1"/>
          </p:cNvSpPr>
          <p:nvPr>
            <p:ph type="sldNum" sz="quarter" idx="12"/>
          </p:nvPr>
        </p:nvSpPr>
        <p:spPr/>
        <p:txBody>
          <a:bodyPr/>
          <a:lstStyle/>
          <a:p>
            <a:fld id="{F2198C37-2E9A-47E5-8C17-BEDDB4D5E342}" type="slidenum">
              <a:rPr lang="en-GB" smtClean="0"/>
              <a:pPr/>
              <a:t>10</a:t>
            </a:fld>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02999">
            <a:off x="6513841" y="3802176"/>
            <a:ext cx="2834278" cy="18895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95142">
            <a:off x="8928574" y="2434316"/>
            <a:ext cx="2473748" cy="16491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36179" y="1528761"/>
            <a:ext cx="2398998" cy="15991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06787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 of the 3Rs</a:t>
            </a:r>
          </a:p>
        </p:txBody>
      </p:sp>
      <p:sp>
        <p:nvSpPr>
          <p:cNvPr id="3" name="Content Placeholder 2"/>
          <p:cNvSpPr>
            <a:spLocks noGrp="1"/>
          </p:cNvSpPr>
          <p:nvPr>
            <p:ph idx="1"/>
          </p:nvPr>
        </p:nvSpPr>
        <p:spPr>
          <a:xfrm>
            <a:off x="910865" y="5487267"/>
            <a:ext cx="10370270" cy="871510"/>
          </a:xfrm>
        </p:spPr>
        <p:txBody>
          <a:bodyPr>
            <a:normAutofit/>
          </a:bodyPr>
          <a:lstStyle/>
          <a:p>
            <a:pPr marL="0" indent="0" algn="ctr">
              <a:buNone/>
            </a:pPr>
            <a:r>
              <a:rPr lang="en-GB" sz="4000" b="1" dirty="0"/>
              <a:t>Raise your hand if you recycle at home! </a:t>
            </a:r>
          </a:p>
        </p:txBody>
      </p:sp>
      <p:sp>
        <p:nvSpPr>
          <p:cNvPr id="4" name="Slide Number Placeholder 3"/>
          <p:cNvSpPr>
            <a:spLocks noGrp="1"/>
          </p:cNvSpPr>
          <p:nvPr>
            <p:ph type="sldNum" sz="quarter" idx="12"/>
          </p:nvPr>
        </p:nvSpPr>
        <p:spPr/>
        <p:txBody>
          <a:bodyPr/>
          <a:lstStyle/>
          <a:p>
            <a:fld id="{F2198C37-2E9A-47E5-8C17-BEDDB4D5E342}" type="slidenum">
              <a:rPr lang="en-GB" smtClean="0"/>
              <a:pPr/>
              <a:t>11</a:t>
            </a:fld>
            <a:endParaRPr lang="en-GB" dirty="0"/>
          </a:p>
        </p:txBody>
      </p:sp>
      <p:sp>
        <p:nvSpPr>
          <p:cNvPr id="6" name="TextBox 5"/>
          <p:cNvSpPr txBox="1"/>
          <p:nvPr/>
        </p:nvSpPr>
        <p:spPr>
          <a:xfrm>
            <a:off x="910865" y="1422652"/>
            <a:ext cx="10807321" cy="1938992"/>
          </a:xfrm>
          <a:prstGeom prst="rect">
            <a:avLst/>
          </a:prstGeom>
          <a:noFill/>
        </p:spPr>
        <p:txBody>
          <a:bodyPr wrap="square" rtlCol="0">
            <a:spAutoFit/>
          </a:bodyPr>
          <a:lstStyle/>
          <a:p>
            <a:r>
              <a:rPr lang="en-GB" sz="2400" b="1" dirty="0">
                <a:latin typeface="Comic Sans MS" panose="030F0702030302020204" pitchFamily="66" charset="0"/>
              </a:rPr>
              <a:t>Recycle</a:t>
            </a:r>
          </a:p>
          <a:p>
            <a:pPr marL="342900" indent="-342900">
              <a:buFont typeface="Arial" panose="020B0604020202020204" pitchFamily="34" charset="0"/>
              <a:buChar char="•"/>
            </a:pPr>
            <a:r>
              <a:rPr lang="en-GB" sz="2400" dirty="0">
                <a:latin typeface="Comic Sans MS" panose="030F0702030302020204" pitchFamily="66" charset="0"/>
              </a:rPr>
              <a:t>Putting stuff in the recycling bin at home</a:t>
            </a:r>
          </a:p>
          <a:p>
            <a:pPr marL="342900" indent="-342900">
              <a:buFont typeface="Arial" panose="020B0604020202020204" pitchFamily="34" charset="0"/>
              <a:buChar char="•"/>
            </a:pPr>
            <a:r>
              <a:rPr lang="en-GB" sz="2400" dirty="0">
                <a:latin typeface="Comic Sans MS" panose="030F0702030302020204" pitchFamily="66" charset="0"/>
              </a:rPr>
              <a:t>Keeping a recycling bin in your bedroom or bathroom</a:t>
            </a:r>
          </a:p>
          <a:p>
            <a:pPr marL="342900" indent="-342900">
              <a:buFont typeface="Arial" panose="020B0604020202020204" pitchFamily="34" charset="0"/>
              <a:buChar char="•"/>
            </a:pPr>
            <a:r>
              <a:rPr lang="en-GB" sz="2400" dirty="0">
                <a:latin typeface="Comic Sans MS" panose="030F0702030302020204" pitchFamily="66" charset="0"/>
              </a:rPr>
              <a:t>Taking your recycling to the recycling centre or bring bank </a:t>
            </a:r>
          </a:p>
          <a:p>
            <a:endParaRPr lang="en-GB" sz="2400" dirty="0">
              <a:latin typeface="Comic Sans MS" panose="030F0702030302020204" pitchFamily="66"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0033" y="3496355"/>
            <a:ext cx="2585168" cy="17237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5888" y="3496355"/>
            <a:ext cx="2528888" cy="16867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0" name="Picture 2" descr="https://wrappartners-production.s3.amazonaws.com/97/a523f9/web0795_-_Recycle_Now_branded_bring_bank_for_cans_-_Web_Version__72ppi.jpg?Signature=CM4XlP%2BKz2VLozVAx3%2Bso9I8LBU%3D&amp;Expires=1594899973&amp;AWSAccessKeyId=10W1DCQZY01FCJJDEJG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70874" y="3496356"/>
            <a:ext cx="2585608" cy="17237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233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500"/>
                                        <p:tgtEl>
                                          <p:spTgt spid="6">
                                            <p:txEl>
                                              <p:pRg st="3" end="3"/>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050"/>
                                        </p:tgtEl>
                                        <p:attrNameLst>
                                          <p:attrName>style.visibility</p:attrName>
                                        </p:attrNameLst>
                                      </p:cBhvr>
                                      <p:to>
                                        <p:strVal val="visible"/>
                                      </p:to>
                                    </p:set>
                                    <p:animEffect transition="in" filter="fade">
                                      <p:cBhvr>
                                        <p:cTn id="36" dur="500"/>
                                        <p:tgtEl>
                                          <p:spTgt spid="205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0" end="0"/>
                                            </p:txEl>
                                          </p:spTgt>
                                        </p:tgtEl>
                                        <p:attrNameLst>
                                          <p:attrName>style.visibility</p:attrName>
                                        </p:attrNameLst>
                                      </p:cBhvr>
                                      <p:to>
                                        <p:strVal val="visible"/>
                                      </p:to>
                                    </p:set>
                                    <p:animEffect transition="in" filter="fade">
                                      <p:cBhvr>
                                        <p:cTn id="4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rot="373755">
            <a:off x="1120107" y="1235661"/>
            <a:ext cx="9951783" cy="4386678"/>
          </a:xfrm>
        </p:spPr>
        <p:txBody>
          <a:bodyPr>
            <a:noAutofit/>
          </a:bodyPr>
          <a:lstStyle/>
          <a:p>
            <a:r>
              <a:rPr lang="en-GB" sz="9600" dirty="0">
                <a:solidFill>
                  <a:srgbClr val="8DC63F"/>
                </a:solidFill>
              </a:rPr>
              <a:t>We sort our waste into different colour bins at home!</a:t>
            </a:r>
          </a:p>
        </p:txBody>
      </p:sp>
      <p:sp>
        <p:nvSpPr>
          <p:cNvPr id="4" name="Slide Number Placeholder 3"/>
          <p:cNvSpPr>
            <a:spLocks noGrp="1"/>
          </p:cNvSpPr>
          <p:nvPr>
            <p:ph type="sldNum" sz="quarter" idx="12"/>
          </p:nvPr>
        </p:nvSpPr>
        <p:spPr/>
        <p:txBody>
          <a:bodyPr/>
          <a:lstStyle/>
          <a:p>
            <a:fld id="{F2198C37-2E9A-47E5-8C17-BEDDB4D5E342}" type="slidenum">
              <a:rPr lang="en-GB" smtClean="0"/>
              <a:pPr/>
              <a:t>12</a:t>
            </a:fld>
            <a:endParaRPr lang="en-GB" dirty="0"/>
          </a:p>
        </p:txBody>
      </p:sp>
    </p:spTree>
    <p:extLst>
      <p:ext uri="{BB962C8B-B14F-4D97-AF65-F5344CB8AC3E}">
        <p14:creationId xmlns:p14="http://schemas.microsoft.com/office/powerpoint/2010/main" val="2769282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 Doncaster, we have 3 bins &amp; 1 box</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120730" y="2399412"/>
            <a:ext cx="1463616" cy="2059176"/>
          </a:xfrm>
        </p:spPr>
      </p:pic>
      <p:sp>
        <p:nvSpPr>
          <p:cNvPr id="4" name="Slide Number Placeholder 3"/>
          <p:cNvSpPr>
            <a:spLocks noGrp="1"/>
          </p:cNvSpPr>
          <p:nvPr>
            <p:ph type="sldNum" sz="quarter" idx="12"/>
          </p:nvPr>
        </p:nvSpPr>
        <p:spPr/>
        <p:txBody>
          <a:bodyPr/>
          <a:lstStyle/>
          <a:p>
            <a:fld id="{F2198C37-2E9A-47E5-8C17-BEDDB4D5E342}" type="slidenum">
              <a:rPr lang="en-GB" smtClean="0"/>
              <a:pPr/>
              <a:t>13</a:t>
            </a:fld>
            <a:endParaRPr lang="en-GB"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007" y="2423805"/>
            <a:ext cx="1406207" cy="197840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11530" y="2399412"/>
            <a:ext cx="1440884" cy="2027193"/>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25486" y="4935203"/>
            <a:ext cx="1826928" cy="1056910"/>
          </a:xfrm>
          <a:prstGeom prst="rect">
            <a:avLst/>
          </a:prstGeom>
        </p:spPr>
      </p:pic>
      <p:sp>
        <p:nvSpPr>
          <p:cNvPr id="10" name="Rounded Rectangle 9"/>
          <p:cNvSpPr/>
          <p:nvPr/>
        </p:nvSpPr>
        <p:spPr>
          <a:xfrm>
            <a:off x="5695406" y="1384663"/>
            <a:ext cx="6244045" cy="468085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dirty="0">
                <a:solidFill>
                  <a:schemeClr val="tx1"/>
                </a:solidFill>
                <a:latin typeface="Comic Sans MS" panose="030F0702030302020204" pitchFamily="66" charset="0"/>
              </a:rPr>
              <a:t>The blue bin</a:t>
            </a:r>
          </a:p>
          <a:p>
            <a:pPr algn="ctr"/>
            <a:endParaRPr lang="en-GB" dirty="0">
              <a:solidFill>
                <a:schemeClr val="tx1"/>
              </a:solidFill>
              <a:latin typeface="Comic Sans MS" panose="030F0702030302020204" pitchFamily="66" charset="0"/>
            </a:endParaRPr>
          </a:p>
          <a:p>
            <a:pPr algn="ctr"/>
            <a:endParaRPr lang="en-GB" dirty="0">
              <a:solidFill>
                <a:schemeClr val="tx1"/>
              </a:solidFill>
              <a:latin typeface="Comic Sans MS" panose="030F0702030302020204" pitchFamily="66" charset="0"/>
            </a:endParaRPr>
          </a:p>
        </p:txBody>
      </p:sp>
      <p:sp>
        <p:nvSpPr>
          <p:cNvPr id="11" name="Oval 10"/>
          <p:cNvSpPr/>
          <p:nvPr/>
        </p:nvSpPr>
        <p:spPr>
          <a:xfrm>
            <a:off x="3602563" y="2005345"/>
            <a:ext cx="2501794" cy="2621380"/>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70516" y="1484663"/>
            <a:ext cx="1326032" cy="1025603"/>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50303" y="2089150"/>
            <a:ext cx="1158875" cy="927100"/>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70462" y="2876550"/>
            <a:ext cx="1283368" cy="1104900"/>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180446" y="3016250"/>
            <a:ext cx="482600" cy="965200"/>
          </a:xfrm>
          <a:prstGeom prst="rect">
            <a:avLst/>
          </a:prstGeom>
        </p:spPr>
      </p:pic>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022015" y="1599866"/>
            <a:ext cx="497885" cy="865887"/>
          </a:xfrm>
          <a:prstGeom prst="rect">
            <a:avLst/>
          </a:prstGeom>
        </p:spPr>
      </p:pic>
      <p:pic>
        <p:nvPicPr>
          <p:cNvPr id="16" name="Picture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21859" y="3450599"/>
            <a:ext cx="721655" cy="1084177"/>
          </a:xfrm>
          <a:prstGeom prst="rect">
            <a:avLst/>
          </a:prstGeom>
        </p:spPr>
      </p:pic>
      <p:sp>
        <p:nvSpPr>
          <p:cNvPr id="17" name="TextBox 16"/>
          <p:cNvSpPr txBox="1"/>
          <p:nvPr/>
        </p:nvSpPr>
        <p:spPr>
          <a:xfrm>
            <a:off x="6395458" y="2462634"/>
            <a:ext cx="1310339" cy="369332"/>
          </a:xfrm>
          <a:prstGeom prst="rect">
            <a:avLst/>
          </a:prstGeom>
          <a:noFill/>
        </p:spPr>
        <p:txBody>
          <a:bodyPr wrap="square" rtlCol="0" anchor="t">
            <a:spAutoFit/>
          </a:bodyPr>
          <a:lstStyle/>
          <a:p>
            <a:r>
              <a:rPr lang="en-GB" dirty="0">
                <a:latin typeface="Comic Sans MS"/>
              </a:rPr>
              <a:t>Cardboard</a:t>
            </a:r>
            <a:endParaRPr lang="en-GB" dirty="0">
              <a:latin typeface="Comic Sans MS" panose="030F0702030302020204" pitchFamily="66" charset="0"/>
            </a:endParaRPr>
          </a:p>
        </p:txBody>
      </p:sp>
      <p:sp>
        <p:nvSpPr>
          <p:cNvPr id="18" name="TextBox 17"/>
          <p:cNvSpPr txBox="1"/>
          <p:nvPr/>
        </p:nvSpPr>
        <p:spPr>
          <a:xfrm>
            <a:off x="8309718" y="2931681"/>
            <a:ext cx="1310339" cy="369332"/>
          </a:xfrm>
          <a:prstGeom prst="rect">
            <a:avLst/>
          </a:prstGeom>
          <a:noFill/>
        </p:spPr>
        <p:txBody>
          <a:bodyPr wrap="square" rtlCol="0" anchor="t">
            <a:spAutoFit/>
          </a:bodyPr>
          <a:lstStyle/>
          <a:p>
            <a:r>
              <a:rPr lang="en-GB" dirty="0">
                <a:latin typeface="Comic Sans MS"/>
              </a:rPr>
              <a:t>Envelopes</a:t>
            </a:r>
            <a:endParaRPr lang="en-GB" dirty="0">
              <a:latin typeface="Comic Sans MS" panose="030F0702030302020204" pitchFamily="66" charset="0"/>
            </a:endParaRPr>
          </a:p>
        </p:txBody>
      </p:sp>
      <p:sp>
        <p:nvSpPr>
          <p:cNvPr id="19" name="TextBox 18"/>
          <p:cNvSpPr txBox="1"/>
          <p:nvPr/>
        </p:nvSpPr>
        <p:spPr>
          <a:xfrm>
            <a:off x="6422954" y="3981450"/>
            <a:ext cx="1670737" cy="369332"/>
          </a:xfrm>
          <a:prstGeom prst="rect">
            <a:avLst/>
          </a:prstGeom>
          <a:noFill/>
        </p:spPr>
        <p:txBody>
          <a:bodyPr wrap="square" rtlCol="0" anchor="t">
            <a:spAutoFit/>
          </a:bodyPr>
          <a:lstStyle/>
          <a:p>
            <a:r>
              <a:rPr lang="en-GB" dirty="0">
                <a:latin typeface="Comic Sans MS"/>
              </a:rPr>
              <a:t>Newspapers</a:t>
            </a:r>
            <a:endParaRPr lang="en-GB" dirty="0">
              <a:latin typeface="Comic Sans MS" panose="030F0702030302020204" pitchFamily="66" charset="0"/>
            </a:endParaRPr>
          </a:p>
        </p:txBody>
      </p:sp>
      <p:sp>
        <p:nvSpPr>
          <p:cNvPr id="20" name="TextBox 19"/>
          <p:cNvSpPr txBox="1"/>
          <p:nvPr/>
        </p:nvSpPr>
        <p:spPr>
          <a:xfrm>
            <a:off x="9195395" y="4534776"/>
            <a:ext cx="1670737" cy="369332"/>
          </a:xfrm>
          <a:prstGeom prst="rect">
            <a:avLst/>
          </a:prstGeom>
          <a:noFill/>
        </p:spPr>
        <p:txBody>
          <a:bodyPr wrap="square" rtlCol="0">
            <a:spAutoFit/>
          </a:bodyPr>
          <a:lstStyle/>
          <a:p>
            <a:r>
              <a:rPr lang="en-GB" dirty="0">
                <a:latin typeface="Comic Sans MS" panose="030F0702030302020204" pitchFamily="66" charset="0"/>
              </a:rPr>
              <a:t>Tins</a:t>
            </a:r>
          </a:p>
        </p:txBody>
      </p:sp>
      <p:sp>
        <p:nvSpPr>
          <p:cNvPr id="21" name="TextBox 20"/>
          <p:cNvSpPr txBox="1"/>
          <p:nvPr/>
        </p:nvSpPr>
        <p:spPr>
          <a:xfrm>
            <a:off x="10186646" y="3243886"/>
            <a:ext cx="1670737" cy="646331"/>
          </a:xfrm>
          <a:prstGeom prst="rect">
            <a:avLst/>
          </a:prstGeom>
          <a:noFill/>
        </p:spPr>
        <p:txBody>
          <a:bodyPr wrap="square" rtlCol="0">
            <a:spAutoFit/>
          </a:bodyPr>
          <a:lstStyle/>
          <a:p>
            <a:r>
              <a:rPr lang="en-GB" dirty="0">
                <a:latin typeface="Comic Sans MS" panose="030F0702030302020204" pitchFamily="66" charset="0"/>
              </a:rPr>
              <a:t>Plastic bottles</a:t>
            </a:r>
          </a:p>
        </p:txBody>
      </p:sp>
      <p:sp>
        <p:nvSpPr>
          <p:cNvPr id="22" name="TextBox 21"/>
          <p:cNvSpPr txBox="1"/>
          <p:nvPr/>
        </p:nvSpPr>
        <p:spPr>
          <a:xfrm>
            <a:off x="10951192" y="2562349"/>
            <a:ext cx="863199" cy="369332"/>
          </a:xfrm>
          <a:prstGeom prst="rect">
            <a:avLst/>
          </a:prstGeom>
          <a:noFill/>
        </p:spPr>
        <p:txBody>
          <a:bodyPr wrap="square" rtlCol="0">
            <a:spAutoFit/>
          </a:bodyPr>
          <a:lstStyle/>
          <a:p>
            <a:r>
              <a:rPr lang="en-GB" dirty="0">
                <a:latin typeface="Comic Sans MS" panose="030F0702030302020204" pitchFamily="66" charset="0"/>
              </a:rPr>
              <a:t>Cans</a:t>
            </a:r>
          </a:p>
        </p:txBody>
      </p:sp>
      <p:pic>
        <p:nvPicPr>
          <p:cNvPr id="2052" name="Picture 4" descr="Orange Juice Carton Clip Ar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204751" y="3413008"/>
            <a:ext cx="503663" cy="1147883"/>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7911950" y="4553195"/>
            <a:ext cx="1670737" cy="369332"/>
          </a:xfrm>
          <a:prstGeom prst="rect">
            <a:avLst/>
          </a:prstGeom>
          <a:noFill/>
        </p:spPr>
        <p:txBody>
          <a:bodyPr wrap="square" rtlCol="0" anchor="t">
            <a:spAutoFit/>
          </a:bodyPr>
          <a:lstStyle/>
          <a:p>
            <a:r>
              <a:rPr lang="en-GB" dirty="0">
                <a:latin typeface="Comic Sans MS"/>
              </a:rPr>
              <a:t>Cartons </a:t>
            </a:r>
            <a:endParaRPr lang="en-GB" dirty="0">
              <a:latin typeface="Comic Sans MS" panose="030F0702030302020204" pitchFamily="66" charset="0"/>
            </a:endParaRPr>
          </a:p>
        </p:txBody>
      </p:sp>
      <p:pic>
        <p:nvPicPr>
          <p:cNvPr id="28" name="Picture 2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035956" y="1429255"/>
            <a:ext cx="830176" cy="1327352"/>
          </a:xfrm>
          <a:prstGeom prst="rect">
            <a:avLst/>
          </a:prstGeom>
        </p:spPr>
      </p:pic>
      <p:sp>
        <p:nvSpPr>
          <p:cNvPr id="29" name="TextBox 28"/>
          <p:cNvSpPr txBox="1"/>
          <p:nvPr/>
        </p:nvSpPr>
        <p:spPr>
          <a:xfrm>
            <a:off x="9745117" y="2781585"/>
            <a:ext cx="1215846" cy="369332"/>
          </a:xfrm>
          <a:prstGeom prst="rect">
            <a:avLst/>
          </a:prstGeom>
          <a:noFill/>
        </p:spPr>
        <p:txBody>
          <a:bodyPr wrap="square" rtlCol="0">
            <a:spAutoFit/>
          </a:bodyPr>
          <a:lstStyle/>
          <a:p>
            <a:r>
              <a:rPr lang="en-GB" dirty="0">
                <a:latin typeface="Comic Sans MS" panose="030F0702030302020204" pitchFamily="66" charset="0"/>
              </a:rPr>
              <a:t>Aerosols</a:t>
            </a:r>
          </a:p>
        </p:txBody>
      </p:sp>
      <p:sp>
        <p:nvSpPr>
          <p:cNvPr id="35" name="TextBox 34">
            <a:extLst>
              <a:ext uri="{FF2B5EF4-FFF2-40B4-BE49-F238E27FC236}">
                <a16:creationId xmlns:a16="http://schemas.microsoft.com/office/drawing/2014/main" id="{F3ACF56E-27F7-4816-9DC9-AB8A3C66F1F7}"/>
              </a:ext>
            </a:extLst>
          </p:cNvPr>
          <p:cNvSpPr txBox="1"/>
          <p:nvPr/>
        </p:nvSpPr>
        <p:spPr>
          <a:xfrm>
            <a:off x="8964887" y="5245864"/>
            <a:ext cx="1024329" cy="646331"/>
          </a:xfrm>
          <a:prstGeom prst="rect">
            <a:avLst/>
          </a:prstGeom>
          <a:noFill/>
        </p:spPr>
        <p:txBody>
          <a:bodyPr wrap="square" rtlCol="0">
            <a:spAutoFit/>
          </a:bodyPr>
          <a:lstStyle/>
          <a:p>
            <a:r>
              <a:rPr lang="en-GB" dirty="0">
                <a:latin typeface="Comic Sans MS" panose="030F0702030302020204" pitchFamily="66" charset="0"/>
              </a:rPr>
              <a:t>Plastic pots</a:t>
            </a:r>
          </a:p>
        </p:txBody>
      </p:sp>
      <p:pic>
        <p:nvPicPr>
          <p:cNvPr id="36" name="Picture 35">
            <a:extLst>
              <a:ext uri="{FF2B5EF4-FFF2-40B4-BE49-F238E27FC236}">
                <a16:creationId xmlns:a16="http://schemas.microsoft.com/office/drawing/2014/main" id="{3230A673-178E-432F-9446-0D29C8DEA1A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780927" y="4788003"/>
            <a:ext cx="1351309" cy="1351309"/>
          </a:xfrm>
          <a:prstGeom prst="rect">
            <a:avLst/>
          </a:prstGeom>
        </p:spPr>
      </p:pic>
      <p:pic>
        <p:nvPicPr>
          <p:cNvPr id="37" name="Picture 36">
            <a:extLst>
              <a:ext uri="{FF2B5EF4-FFF2-40B4-BE49-F238E27FC236}">
                <a16:creationId xmlns:a16="http://schemas.microsoft.com/office/drawing/2014/main" id="{B3A19F0B-CC66-4C9D-BA45-B7B6D0E8326B}"/>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186534" y="4324976"/>
            <a:ext cx="1242338" cy="966953"/>
          </a:xfrm>
          <a:prstGeom prst="rect">
            <a:avLst/>
          </a:prstGeom>
        </p:spPr>
      </p:pic>
      <p:sp>
        <p:nvSpPr>
          <p:cNvPr id="38" name="TextBox 37">
            <a:extLst>
              <a:ext uri="{FF2B5EF4-FFF2-40B4-BE49-F238E27FC236}">
                <a16:creationId xmlns:a16="http://schemas.microsoft.com/office/drawing/2014/main" id="{FE523E19-CCA1-4CD8-9D0E-10A437F18788}"/>
              </a:ext>
            </a:extLst>
          </p:cNvPr>
          <p:cNvSpPr txBox="1"/>
          <p:nvPr/>
        </p:nvSpPr>
        <p:spPr>
          <a:xfrm>
            <a:off x="10367542" y="5313402"/>
            <a:ext cx="1198090" cy="646331"/>
          </a:xfrm>
          <a:prstGeom prst="rect">
            <a:avLst/>
          </a:prstGeom>
          <a:noFill/>
        </p:spPr>
        <p:txBody>
          <a:bodyPr wrap="square" rtlCol="0">
            <a:spAutoFit/>
          </a:bodyPr>
          <a:lstStyle/>
          <a:p>
            <a:r>
              <a:rPr lang="en-GB" dirty="0">
                <a:latin typeface="Comic Sans MS" panose="030F0702030302020204" pitchFamily="66" charset="0"/>
              </a:rPr>
              <a:t>Plastic trays</a:t>
            </a:r>
          </a:p>
        </p:txBody>
      </p:sp>
      <p:pic>
        <p:nvPicPr>
          <p:cNvPr id="39" name="Picture 38">
            <a:extLst>
              <a:ext uri="{FF2B5EF4-FFF2-40B4-BE49-F238E27FC236}">
                <a16:creationId xmlns:a16="http://schemas.microsoft.com/office/drawing/2014/main" id="{FD554A85-51DB-4F2D-A80A-3A35AEA6ECEC}"/>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591085" y="4487815"/>
            <a:ext cx="1001850" cy="790209"/>
          </a:xfrm>
          <a:prstGeom prst="rect">
            <a:avLst/>
          </a:prstGeom>
        </p:spPr>
      </p:pic>
      <p:sp>
        <p:nvSpPr>
          <p:cNvPr id="40" name="TextBox 39">
            <a:extLst>
              <a:ext uri="{FF2B5EF4-FFF2-40B4-BE49-F238E27FC236}">
                <a16:creationId xmlns:a16="http://schemas.microsoft.com/office/drawing/2014/main" id="{3A4DDD9E-C61A-48F6-A6CD-71FD2A7E6483}"/>
              </a:ext>
            </a:extLst>
          </p:cNvPr>
          <p:cNvSpPr txBox="1"/>
          <p:nvPr/>
        </p:nvSpPr>
        <p:spPr>
          <a:xfrm>
            <a:off x="6684404" y="5363696"/>
            <a:ext cx="1198090" cy="646331"/>
          </a:xfrm>
          <a:prstGeom prst="rect">
            <a:avLst/>
          </a:prstGeom>
          <a:noFill/>
        </p:spPr>
        <p:txBody>
          <a:bodyPr wrap="square" rtlCol="0">
            <a:spAutoFit/>
          </a:bodyPr>
          <a:lstStyle/>
          <a:p>
            <a:r>
              <a:rPr lang="en-GB" dirty="0">
                <a:latin typeface="Comic Sans MS" panose="030F0702030302020204" pitchFamily="66" charset="0"/>
              </a:rPr>
              <a:t>Plastic tubs</a:t>
            </a:r>
          </a:p>
        </p:txBody>
      </p:sp>
    </p:spTree>
    <p:extLst>
      <p:ext uri="{BB962C8B-B14F-4D97-AF65-F5344CB8AC3E}">
        <p14:creationId xmlns:p14="http://schemas.microsoft.com/office/powerpoint/2010/main" val="6198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500"/>
                                        <p:tgtEl>
                                          <p:spTgt spid="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500"/>
                                        <p:tgtEl>
                                          <p:spTgt spid="1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500"/>
                                        <p:tgtEl>
                                          <p:spTgt spid="15"/>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500"/>
                                        <p:tgtEl>
                                          <p:spTgt spid="22"/>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500"/>
                                        <p:tgtEl>
                                          <p:spTgt spid="16"/>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500"/>
                                        <p:tgtEl>
                                          <p:spTgt spid="20"/>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500"/>
                                        <p:tgtEl>
                                          <p:spTgt spid="21"/>
                                        </p:tgtEl>
                                      </p:cBhvr>
                                    </p:animEffect>
                                  </p:childTnLst>
                                </p:cTn>
                              </p:par>
                              <p:par>
                                <p:cTn id="85" presetID="10" presetClass="entr" presetSubtype="0" fill="hold" nodeType="with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fade">
                                      <p:cBhvr>
                                        <p:cTn id="87" dur="500"/>
                                        <p:tgtEl>
                                          <p:spTgt spid="14"/>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fade">
                                      <p:cBhvr>
                                        <p:cTn id="92" dur="500"/>
                                        <p:tgtEl>
                                          <p:spTgt spid="24"/>
                                        </p:tgtEl>
                                      </p:cBhvr>
                                    </p:animEffect>
                                  </p:childTnLst>
                                </p:cTn>
                              </p:par>
                              <p:par>
                                <p:cTn id="93" presetID="10" presetClass="entr" presetSubtype="0" fill="hold" nodeType="withEffect">
                                  <p:stCondLst>
                                    <p:cond delay="0"/>
                                  </p:stCondLst>
                                  <p:childTnLst>
                                    <p:set>
                                      <p:cBhvr>
                                        <p:cTn id="94" dur="1" fill="hold">
                                          <p:stCondLst>
                                            <p:cond delay="0"/>
                                          </p:stCondLst>
                                        </p:cTn>
                                        <p:tgtEl>
                                          <p:spTgt spid="2052"/>
                                        </p:tgtEl>
                                        <p:attrNameLst>
                                          <p:attrName>style.visibility</p:attrName>
                                        </p:attrNameLst>
                                      </p:cBhvr>
                                      <p:to>
                                        <p:strVal val="visible"/>
                                      </p:to>
                                    </p:set>
                                    <p:animEffect transition="in" filter="fade">
                                      <p:cBhvr>
                                        <p:cTn id="95" dur="500"/>
                                        <p:tgtEl>
                                          <p:spTgt spid="2052"/>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29"/>
                                        </p:tgtEl>
                                        <p:attrNameLst>
                                          <p:attrName>style.visibility</p:attrName>
                                        </p:attrNameLst>
                                      </p:cBhvr>
                                      <p:to>
                                        <p:strVal val="visible"/>
                                      </p:to>
                                    </p:set>
                                    <p:animEffect transition="in" filter="fade">
                                      <p:cBhvr>
                                        <p:cTn id="100" dur="500"/>
                                        <p:tgtEl>
                                          <p:spTgt spid="29"/>
                                        </p:tgtEl>
                                      </p:cBhvr>
                                    </p:animEffect>
                                  </p:childTnLst>
                                </p:cTn>
                              </p:par>
                              <p:par>
                                <p:cTn id="101" presetID="10" presetClass="entr" presetSubtype="0" fill="hold" nodeType="withEffect">
                                  <p:stCondLst>
                                    <p:cond delay="0"/>
                                  </p:stCondLst>
                                  <p:childTnLst>
                                    <p:set>
                                      <p:cBhvr>
                                        <p:cTn id="102" dur="1" fill="hold">
                                          <p:stCondLst>
                                            <p:cond delay="0"/>
                                          </p:stCondLst>
                                        </p:cTn>
                                        <p:tgtEl>
                                          <p:spTgt spid="28"/>
                                        </p:tgtEl>
                                        <p:attrNameLst>
                                          <p:attrName>style.visibility</p:attrName>
                                        </p:attrNameLst>
                                      </p:cBhvr>
                                      <p:to>
                                        <p:strVal val="visible"/>
                                      </p:to>
                                    </p:set>
                                    <p:animEffect transition="in" filter="fade">
                                      <p:cBhvr>
                                        <p:cTn id="103" dur="500"/>
                                        <p:tgtEl>
                                          <p:spTgt spid="28"/>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36"/>
                                        </p:tgtEl>
                                        <p:attrNameLst>
                                          <p:attrName>style.visibility</p:attrName>
                                        </p:attrNameLst>
                                      </p:cBhvr>
                                      <p:to>
                                        <p:strVal val="visible"/>
                                      </p:to>
                                    </p:set>
                                    <p:animEffect transition="in" filter="fade">
                                      <p:cBhvr>
                                        <p:cTn id="108" dur="500"/>
                                        <p:tgtEl>
                                          <p:spTgt spid="36"/>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fade">
                                      <p:cBhvr>
                                        <p:cTn id="111" dur="500"/>
                                        <p:tgtEl>
                                          <p:spTgt spid="35"/>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38"/>
                                        </p:tgtEl>
                                        <p:attrNameLst>
                                          <p:attrName>style.visibility</p:attrName>
                                        </p:attrNameLst>
                                      </p:cBhvr>
                                      <p:to>
                                        <p:strVal val="visible"/>
                                      </p:to>
                                    </p:set>
                                    <p:animEffect transition="in" filter="fade">
                                      <p:cBhvr>
                                        <p:cTn id="116" dur="500"/>
                                        <p:tgtEl>
                                          <p:spTgt spid="38"/>
                                        </p:tgtEl>
                                      </p:cBhvr>
                                    </p:animEffect>
                                  </p:childTnLst>
                                </p:cTn>
                              </p:par>
                              <p:par>
                                <p:cTn id="117" presetID="10" presetClass="entr" presetSubtype="0" fill="hold" nodeType="with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500"/>
                                        <p:tgtEl>
                                          <p:spTgt spid="37"/>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40"/>
                                        </p:tgtEl>
                                        <p:attrNameLst>
                                          <p:attrName>style.visibility</p:attrName>
                                        </p:attrNameLst>
                                      </p:cBhvr>
                                      <p:to>
                                        <p:strVal val="visible"/>
                                      </p:to>
                                    </p:set>
                                    <p:animEffect transition="in" filter="fade">
                                      <p:cBhvr>
                                        <p:cTn id="124" dur="500"/>
                                        <p:tgtEl>
                                          <p:spTgt spid="40"/>
                                        </p:tgtEl>
                                      </p:cBhvr>
                                    </p:animEffect>
                                  </p:childTnLst>
                                </p:cTn>
                              </p:par>
                              <p:par>
                                <p:cTn id="125" presetID="10" presetClass="entr" presetSubtype="0" fill="hold" nodeType="withEffect">
                                  <p:stCondLst>
                                    <p:cond delay="0"/>
                                  </p:stCondLst>
                                  <p:childTnLst>
                                    <p:set>
                                      <p:cBhvr>
                                        <p:cTn id="126" dur="1" fill="hold">
                                          <p:stCondLst>
                                            <p:cond delay="0"/>
                                          </p:stCondLst>
                                        </p:cTn>
                                        <p:tgtEl>
                                          <p:spTgt spid="39"/>
                                        </p:tgtEl>
                                        <p:attrNameLst>
                                          <p:attrName>style.visibility</p:attrName>
                                        </p:attrNameLst>
                                      </p:cBhvr>
                                      <p:to>
                                        <p:strVal val="visible"/>
                                      </p:to>
                                    </p:set>
                                    <p:animEffect transition="in" filter="fade">
                                      <p:cBhvr>
                                        <p:cTn id="12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P spid="17" grpId="0"/>
      <p:bldP spid="18" grpId="0"/>
      <p:bldP spid="19" grpId="0"/>
      <p:bldP spid="20" grpId="0"/>
      <p:bldP spid="21" grpId="0"/>
      <p:bldP spid="22" grpId="0"/>
      <p:bldP spid="24" grpId="0"/>
      <p:bldP spid="29" grpId="0"/>
      <p:bldP spid="35" grpId="0"/>
      <p:bldP spid="38" grpId="0"/>
      <p:bldP spid="4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 Doncaster, we have 3 bins &amp; 1 box</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120730" y="2399412"/>
            <a:ext cx="1463616" cy="2059176"/>
          </a:xfrm>
        </p:spPr>
      </p:pic>
      <p:sp>
        <p:nvSpPr>
          <p:cNvPr id="4" name="Slide Number Placeholder 3"/>
          <p:cNvSpPr>
            <a:spLocks noGrp="1"/>
          </p:cNvSpPr>
          <p:nvPr>
            <p:ph type="sldNum" sz="quarter" idx="12"/>
          </p:nvPr>
        </p:nvSpPr>
        <p:spPr/>
        <p:txBody>
          <a:bodyPr/>
          <a:lstStyle/>
          <a:p>
            <a:fld id="{F2198C37-2E9A-47E5-8C17-BEDDB4D5E342}" type="slidenum">
              <a:rPr lang="en-GB" smtClean="0"/>
              <a:pPr/>
              <a:t>14</a:t>
            </a:fld>
            <a:endParaRPr lang="en-GB"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007" y="2423805"/>
            <a:ext cx="1406207" cy="197840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11530" y="2399412"/>
            <a:ext cx="1440884" cy="2027193"/>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25486" y="4935203"/>
            <a:ext cx="1826928" cy="1056910"/>
          </a:xfrm>
          <a:prstGeom prst="rect">
            <a:avLst/>
          </a:prstGeom>
        </p:spPr>
      </p:pic>
      <p:sp>
        <p:nvSpPr>
          <p:cNvPr id="10" name="Rounded Rectangle 9"/>
          <p:cNvSpPr/>
          <p:nvPr/>
        </p:nvSpPr>
        <p:spPr>
          <a:xfrm>
            <a:off x="5695406" y="1384663"/>
            <a:ext cx="6244045" cy="468085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dirty="0">
                <a:solidFill>
                  <a:schemeClr val="tx1"/>
                </a:solidFill>
                <a:latin typeface="Comic Sans MS" panose="030F0702030302020204" pitchFamily="66" charset="0"/>
              </a:rPr>
              <a:t>The green bin</a:t>
            </a:r>
          </a:p>
          <a:p>
            <a:pPr algn="ctr"/>
            <a:endParaRPr lang="en-GB" dirty="0">
              <a:solidFill>
                <a:schemeClr val="tx1"/>
              </a:solidFill>
              <a:latin typeface="Comic Sans MS" panose="030F0702030302020204" pitchFamily="66" charset="0"/>
            </a:endParaRPr>
          </a:p>
          <a:p>
            <a:pPr algn="ctr"/>
            <a:endParaRPr lang="en-GB" dirty="0">
              <a:solidFill>
                <a:schemeClr val="tx1"/>
              </a:solidFill>
              <a:latin typeface="Comic Sans MS" panose="030F0702030302020204" pitchFamily="66" charset="0"/>
            </a:endParaRPr>
          </a:p>
        </p:txBody>
      </p:sp>
      <p:sp>
        <p:nvSpPr>
          <p:cNvPr id="11" name="Oval 10"/>
          <p:cNvSpPr/>
          <p:nvPr/>
        </p:nvSpPr>
        <p:spPr>
          <a:xfrm>
            <a:off x="3656358" y="2102318"/>
            <a:ext cx="2501794" cy="2621380"/>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036189">
            <a:off x="6385370" y="1769118"/>
            <a:ext cx="1722449" cy="2306208"/>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20946" y="4398170"/>
            <a:ext cx="2551034" cy="1275517"/>
          </a:xfrm>
          <a:prstGeom prst="rect">
            <a:avLst/>
          </a:prstGeom>
        </p:spPr>
      </p:pic>
      <p:sp>
        <p:nvSpPr>
          <p:cNvPr id="16" name="TextBox 15"/>
          <p:cNvSpPr txBox="1"/>
          <p:nvPr/>
        </p:nvSpPr>
        <p:spPr>
          <a:xfrm>
            <a:off x="6669139" y="3779186"/>
            <a:ext cx="1016625" cy="369332"/>
          </a:xfrm>
          <a:prstGeom prst="rect">
            <a:avLst/>
          </a:prstGeom>
          <a:noFill/>
        </p:spPr>
        <p:txBody>
          <a:bodyPr wrap="none" rtlCol="0">
            <a:spAutoFit/>
          </a:bodyPr>
          <a:lstStyle/>
          <a:p>
            <a:r>
              <a:rPr lang="en-GB" dirty="0">
                <a:latin typeface="Comic Sans MS" panose="030F0702030302020204" pitchFamily="66" charset="0"/>
              </a:rPr>
              <a:t>Flowers</a:t>
            </a:r>
          </a:p>
        </p:txBody>
      </p:sp>
      <p:sp>
        <p:nvSpPr>
          <p:cNvPr id="21" name="TextBox 20"/>
          <p:cNvSpPr txBox="1"/>
          <p:nvPr/>
        </p:nvSpPr>
        <p:spPr>
          <a:xfrm>
            <a:off x="9762002" y="5506546"/>
            <a:ext cx="1739579" cy="369332"/>
          </a:xfrm>
          <a:prstGeom prst="rect">
            <a:avLst/>
          </a:prstGeom>
          <a:noFill/>
        </p:spPr>
        <p:txBody>
          <a:bodyPr wrap="none" rtlCol="0">
            <a:spAutoFit/>
          </a:bodyPr>
          <a:lstStyle/>
          <a:p>
            <a:r>
              <a:rPr lang="en-GB" dirty="0">
                <a:latin typeface="Comic Sans MS" panose="030F0702030302020204" pitchFamily="66" charset="0"/>
              </a:rPr>
              <a:t>Grass cuttings</a:t>
            </a:r>
          </a:p>
        </p:txBody>
      </p:sp>
      <p:pic>
        <p:nvPicPr>
          <p:cNvPr id="22" name="Picture 21"/>
          <p:cNvPicPr>
            <a:picLocks noChangeAspect="1"/>
          </p:cNvPicPr>
          <p:nvPr/>
        </p:nvPicPr>
        <p:blipFill rotWithShape="1">
          <a:blip r:embed="rId9" cstate="print">
            <a:extLst>
              <a:ext uri="{28A0092B-C50C-407E-A947-70E740481C1C}">
                <a14:useLocalDpi xmlns:a14="http://schemas.microsoft.com/office/drawing/2010/main" val="0"/>
              </a:ext>
            </a:extLst>
          </a:blip>
          <a:srcRect l="23253" t="58635" r="34781" b="562"/>
          <a:stretch/>
        </p:blipFill>
        <p:spPr>
          <a:xfrm>
            <a:off x="10300772" y="1994052"/>
            <a:ext cx="1225302" cy="1244907"/>
          </a:xfrm>
          <a:prstGeom prst="rect">
            <a:avLst/>
          </a:prstGeom>
        </p:spPr>
      </p:pic>
      <p:pic>
        <p:nvPicPr>
          <p:cNvPr id="23" name="Picture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93455" y="4300709"/>
            <a:ext cx="723441" cy="1356452"/>
          </a:xfrm>
          <a:prstGeom prst="rect">
            <a:avLst/>
          </a:prstGeom>
        </p:spPr>
      </p:pic>
      <p:pic>
        <p:nvPicPr>
          <p:cNvPr id="24" name="Picture 2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371360">
            <a:off x="8110481" y="2914880"/>
            <a:ext cx="1650464" cy="1650464"/>
          </a:xfrm>
          <a:prstGeom prst="rect">
            <a:avLst/>
          </a:prstGeom>
        </p:spPr>
      </p:pic>
      <p:sp>
        <p:nvSpPr>
          <p:cNvPr id="25" name="TextBox 24"/>
          <p:cNvSpPr txBox="1"/>
          <p:nvPr/>
        </p:nvSpPr>
        <p:spPr>
          <a:xfrm>
            <a:off x="7008826" y="4934121"/>
            <a:ext cx="827471" cy="369332"/>
          </a:xfrm>
          <a:prstGeom prst="rect">
            <a:avLst/>
          </a:prstGeom>
          <a:noFill/>
        </p:spPr>
        <p:txBody>
          <a:bodyPr wrap="none" rtlCol="0">
            <a:spAutoFit/>
          </a:bodyPr>
          <a:lstStyle/>
          <a:p>
            <a:r>
              <a:rPr lang="en-GB" dirty="0">
                <a:latin typeface="Comic Sans MS" panose="030F0702030302020204" pitchFamily="66" charset="0"/>
              </a:rPr>
              <a:t>Plants</a:t>
            </a:r>
          </a:p>
        </p:txBody>
      </p:sp>
      <p:sp>
        <p:nvSpPr>
          <p:cNvPr id="26" name="TextBox 25"/>
          <p:cNvSpPr txBox="1"/>
          <p:nvPr/>
        </p:nvSpPr>
        <p:spPr>
          <a:xfrm>
            <a:off x="10596653" y="3299952"/>
            <a:ext cx="907621" cy="369332"/>
          </a:xfrm>
          <a:prstGeom prst="rect">
            <a:avLst/>
          </a:prstGeom>
          <a:noFill/>
        </p:spPr>
        <p:txBody>
          <a:bodyPr wrap="none" rtlCol="0">
            <a:spAutoFit/>
          </a:bodyPr>
          <a:lstStyle/>
          <a:p>
            <a:r>
              <a:rPr lang="en-GB" dirty="0">
                <a:latin typeface="Comic Sans MS" panose="030F0702030302020204" pitchFamily="66" charset="0"/>
              </a:rPr>
              <a:t>Leaves</a:t>
            </a:r>
          </a:p>
        </p:txBody>
      </p:sp>
      <p:sp>
        <p:nvSpPr>
          <p:cNvPr id="27" name="TextBox 26"/>
          <p:cNvSpPr txBox="1"/>
          <p:nvPr/>
        </p:nvSpPr>
        <p:spPr>
          <a:xfrm>
            <a:off x="9019405" y="3882010"/>
            <a:ext cx="798617" cy="369332"/>
          </a:xfrm>
          <a:prstGeom prst="rect">
            <a:avLst/>
          </a:prstGeom>
          <a:noFill/>
        </p:spPr>
        <p:txBody>
          <a:bodyPr wrap="none" rtlCol="0">
            <a:spAutoFit/>
          </a:bodyPr>
          <a:lstStyle/>
          <a:p>
            <a:r>
              <a:rPr lang="en-GB" dirty="0">
                <a:latin typeface="Comic Sans MS" panose="030F0702030302020204" pitchFamily="66" charset="0"/>
              </a:rPr>
              <a:t>Twigs</a:t>
            </a:r>
          </a:p>
        </p:txBody>
      </p:sp>
    </p:spTree>
    <p:extLst>
      <p:ext uri="{BB962C8B-B14F-4D97-AF65-F5344CB8AC3E}">
        <p14:creationId xmlns:p14="http://schemas.microsoft.com/office/powerpoint/2010/main" val="3572806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95833E-6 4.81481E-6 L -0.15078 -0.00163 " pathEditMode="relative" rAng="0" ptsTypes="AA">
                                      <p:cBhvr>
                                        <p:cTn id="6" dur="2000" fill="hold"/>
                                        <p:tgtEl>
                                          <p:spTgt spid="11"/>
                                        </p:tgtEl>
                                        <p:attrNameLst>
                                          <p:attrName>ppt_x</p:attrName>
                                          <p:attrName>ppt_y</p:attrName>
                                        </p:attrNameLst>
                                      </p:cBhvr>
                                      <p:rCtr x="-7539" y="-93"/>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par>
                                <p:cTn id="33" presetID="10"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par>
                                <p:cTn id="41" presetID="10"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6" grpId="0"/>
      <p:bldP spid="21" grpId="0"/>
      <p:bldP spid="25" grpId="0"/>
      <p:bldP spid="26"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 Doncaster, we have 3 bins &amp; 1 box</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120730" y="2399412"/>
            <a:ext cx="1463616" cy="2059176"/>
          </a:xfrm>
        </p:spPr>
      </p:pic>
      <p:sp>
        <p:nvSpPr>
          <p:cNvPr id="4" name="Slide Number Placeholder 3"/>
          <p:cNvSpPr>
            <a:spLocks noGrp="1"/>
          </p:cNvSpPr>
          <p:nvPr>
            <p:ph type="sldNum" sz="quarter" idx="12"/>
          </p:nvPr>
        </p:nvSpPr>
        <p:spPr/>
        <p:txBody>
          <a:bodyPr/>
          <a:lstStyle/>
          <a:p>
            <a:fld id="{F2198C37-2E9A-47E5-8C17-BEDDB4D5E342}" type="slidenum">
              <a:rPr lang="en-GB" smtClean="0"/>
              <a:pPr/>
              <a:t>15</a:t>
            </a:fld>
            <a:endParaRPr lang="en-GB"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007" y="2423805"/>
            <a:ext cx="1406207" cy="197840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11530" y="2399412"/>
            <a:ext cx="1440884" cy="2027193"/>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25486" y="4935203"/>
            <a:ext cx="1826928" cy="1056910"/>
          </a:xfrm>
          <a:prstGeom prst="rect">
            <a:avLst/>
          </a:prstGeom>
        </p:spPr>
      </p:pic>
      <p:sp>
        <p:nvSpPr>
          <p:cNvPr id="10" name="Rounded Rectangle 9"/>
          <p:cNvSpPr/>
          <p:nvPr/>
        </p:nvSpPr>
        <p:spPr>
          <a:xfrm>
            <a:off x="5640474" y="1311257"/>
            <a:ext cx="6244045" cy="468085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dirty="0">
                <a:solidFill>
                  <a:schemeClr val="tx1"/>
                </a:solidFill>
                <a:latin typeface="Comic Sans MS" panose="030F0702030302020204" pitchFamily="66" charset="0"/>
              </a:rPr>
              <a:t>The green box</a:t>
            </a:r>
          </a:p>
          <a:p>
            <a:pPr algn="ctr"/>
            <a:endParaRPr lang="en-GB" dirty="0">
              <a:solidFill>
                <a:schemeClr val="tx1"/>
              </a:solidFill>
              <a:latin typeface="Comic Sans MS" panose="030F0702030302020204" pitchFamily="66" charset="0"/>
            </a:endParaRPr>
          </a:p>
          <a:p>
            <a:pPr algn="ctr"/>
            <a:endParaRPr lang="en-GB" dirty="0">
              <a:solidFill>
                <a:schemeClr val="tx1"/>
              </a:solidFill>
              <a:latin typeface="Comic Sans MS" panose="030F0702030302020204" pitchFamily="66" charset="0"/>
            </a:endParaRPr>
          </a:p>
        </p:txBody>
      </p:sp>
      <p:sp>
        <p:nvSpPr>
          <p:cNvPr id="11" name="Oval 10"/>
          <p:cNvSpPr/>
          <p:nvPr/>
        </p:nvSpPr>
        <p:spPr>
          <a:xfrm>
            <a:off x="1864436" y="2059524"/>
            <a:ext cx="2501794" cy="2621380"/>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p:nvPicPr>
        <p:blipFill rotWithShape="1">
          <a:blip r:embed="rId7" cstate="print">
            <a:extLst>
              <a:ext uri="{28A0092B-C50C-407E-A947-70E740481C1C}">
                <a14:useLocalDpi xmlns:a14="http://schemas.microsoft.com/office/drawing/2010/main" val="0"/>
              </a:ext>
            </a:extLst>
          </a:blip>
          <a:srcRect r="52750"/>
          <a:stretch/>
        </p:blipFill>
        <p:spPr>
          <a:xfrm>
            <a:off x="6812593" y="3429000"/>
            <a:ext cx="466595" cy="1466356"/>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380319" y="2391322"/>
            <a:ext cx="1916392" cy="1869980"/>
          </a:xfrm>
          <a:prstGeom prst="rect">
            <a:avLst/>
          </a:prstGeom>
        </p:spPr>
      </p:pic>
      <p:sp>
        <p:nvSpPr>
          <p:cNvPr id="19" name="TextBox 18"/>
          <p:cNvSpPr txBox="1"/>
          <p:nvPr/>
        </p:nvSpPr>
        <p:spPr>
          <a:xfrm>
            <a:off x="6249037" y="4958984"/>
            <a:ext cx="1593706" cy="369332"/>
          </a:xfrm>
          <a:prstGeom prst="rect">
            <a:avLst/>
          </a:prstGeom>
          <a:noFill/>
        </p:spPr>
        <p:txBody>
          <a:bodyPr wrap="none" rtlCol="0">
            <a:spAutoFit/>
          </a:bodyPr>
          <a:lstStyle/>
          <a:p>
            <a:r>
              <a:rPr lang="en-GB" dirty="0">
                <a:latin typeface="Comic Sans MS" panose="030F0702030302020204" pitchFamily="66" charset="0"/>
              </a:rPr>
              <a:t>Glass bottles</a:t>
            </a:r>
          </a:p>
        </p:txBody>
      </p:sp>
      <p:sp>
        <p:nvSpPr>
          <p:cNvPr id="20" name="TextBox 19"/>
          <p:cNvSpPr txBox="1"/>
          <p:nvPr/>
        </p:nvSpPr>
        <p:spPr>
          <a:xfrm>
            <a:off x="9956714" y="4098534"/>
            <a:ext cx="1250663" cy="369332"/>
          </a:xfrm>
          <a:prstGeom prst="rect">
            <a:avLst/>
          </a:prstGeom>
          <a:noFill/>
        </p:spPr>
        <p:txBody>
          <a:bodyPr wrap="none" rtlCol="0" anchor="t">
            <a:spAutoFit/>
          </a:bodyPr>
          <a:lstStyle/>
          <a:p>
            <a:r>
              <a:rPr lang="en-GB" dirty="0">
                <a:latin typeface="Comic Sans MS"/>
              </a:rPr>
              <a:t>Glass jars</a:t>
            </a:r>
          </a:p>
        </p:txBody>
      </p:sp>
    </p:spTree>
    <p:extLst>
      <p:ext uri="{BB962C8B-B14F-4D97-AF65-F5344CB8AC3E}">
        <p14:creationId xmlns:p14="http://schemas.microsoft.com/office/powerpoint/2010/main" val="804336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25E-6 4.81481E-6 L -0.01745 0.30949 " pathEditMode="relative" rAng="0" ptsTypes="AA">
                                      <p:cBhvr>
                                        <p:cTn id="6" dur="2000" fill="hold"/>
                                        <p:tgtEl>
                                          <p:spTgt spid="11"/>
                                        </p:tgtEl>
                                        <p:attrNameLst>
                                          <p:attrName>ppt_x</p:attrName>
                                          <p:attrName>ppt_y</p:attrName>
                                        </p:attrNameLst>
                                      </p:cBhvr>
                                      <p:rCtr x="-872" y="15463"/>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9"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 Doncaster, we have 3 bins &amp; 1 box</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120730" y="2399412"/>
            <a:ext cx="1463616" cy="2059176"/>
          </a:xfrm>
        </p:spPr>
      </p:pic>
      <p:sp>
        <p:nvSpPr>
          <p:cNvPr id="4" name="Slide Number Placeholder 3"/>
          <p:cNvSpPr>
            <a:spLocks noGrp="1"/>
          </p:cNvSpPr>
          <p:nvPr>
            <p:ph type="sldNum" sz="quarter" idx="12"/>
          </p:nvPr>
        </p:nvSpPr>
        <p:spPr/>
        <p:txBody>
          <a:bodyPr/>
          <a:lstStyle/>
          <a:p>
            <a:fld id="{F2198C37-2E9A-47E5-8C17-BEDDB4D5E342}" type="slidenum">
              <a:rPr lang="en-GB" smtClean="0"/>
              <a:pPr/>
              <a:t>16</a:t>
            </a:fld>
            <a:endParaRPr lang="en-GB"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007" y="2423805"/>
            <a:ext cx="1406207" cy="197840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11530" y="2399412"/>
            <a:ext cx="1440884" cy="2027193"/>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25486" y="4935203"/>
            <a:ext cx="1826928" cy="1056910"/>
          </a:xfrm>
          <a:prstGeom prst="rect">
            <a:avLst/>
          </a:prstGeom>
        </p:spPr>
      </p:pic>
      <p:sp>
        <p:nvSpPr>
          <p:cNvPr id="10" name="Rounded Rectangle 9"/>
          <p:cNvSpPr/>
          <p:nvPr/>
        </p:nvSpPr>
        <p:spPr>
          <a:xfrm>
            <a:off x="5679077" y="1325244"/>
            <a:ext cx="6244045" cy="468085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dirty="0">
                <a:solidFill>
                  <a:schemeClr val="tx1"/>
                </a:solidFill>
                <a:latin typeface="Comic Sans MS" panose="030F0702030302020204" pitchFamily="66" charset="0"/>
              </a:rPr>
              <a:t>The black bin</a:t>
            </a:r>
          </a:p>
          <a:p>
            <a:pPr algn="ctr"/>
            <a:endParaRPr lang="en-GB" dirty="0">
              <a:solidFill>
                <a:schemeClr val="tx1"/>
              </a:solidFill>
              <a:latin typeface="Comic Sans MS" panose="030F0702030302020204" pitchFamily="66" charset="0"/>
            </a:endParaRPr>
          </a:p>
          <a:p>
            <a:pPr algn="ctr"/>
            <a:endParaRPr lang="en-GB" dirty="0">
              <a:solidFill>
                <a:schemeClr val="tx1"/>
              </a:solidFill>
              <a:latin typeface="Comic Sans MS" panose="030F0702030302020204" pitchFamily="66" charset="0"/>
            </a:endParaRPr>
          </a:p>
        </p:txBody>
      </p:sp>
      <p:sp>
        <p:nvSpPr>
          <p:cNvPr id="11" name="Oval 10"/>
          <p:cNvSpPr/>
          <p:nvPr/>
        </p:nvSpPr>
        <p:spPr>
          <a:xfrm>
            <a:off x="1618936" y="4109685"/>
            <a:ext cx="2501794" cy="2621380"/>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7844410" y="2775394"/>
            <a:ext cx="937427" cy="646331"/>
          </a:xfrm>
          <a:prstGeom prst="rect">
            <a:avLst/>
          </a:prstGeom>
          <a:noFill/>
        </p:spPr>
        <p:txBody>
          <a:bodyPr wrap="square" rtlCol="0">
            <a:spAutoFit/>
          </a:bodyPr>
          <a:lstStyle/>
          <a:p>
            <a:r>
              <a:rPr lang="en-GB" dirty="0">
                <a:latin typeface="Comic Sans MS" panose="030F0702030302020204" pitchFamily="66" charset="0"/>
              </a:rPr>
              <a:t>Food waste</a:t>
            </a:r>
          </a:p>
        </p:txBody>
      </p: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95220" y="2315198"/>
            <a:ext cx="2107229" cy="1552435"/>
          </a:xfrm>
          <a:prstGeom prst="rect">
            <a:avLst/>
          </a:prstGeom>
        </p:spPr>
      </p:pic>
      <p:pic>
        <p:nvPicPr>
          <p:cNvPr id="21" name="Picture 20"/>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9171345" y="3929932"/>
            <a:ext cx="2190337" cy="2190337"/>
          </a:xfrm>
          <a:prstGeom prst="rect">
            <a:avLst/>
          </a:prstGeom>
        </p:spPr>
      </p:pic>
      <p:sp>
        <p:nvSpPr>
          <p:cNvPr id="22" name="TextBox 21"/>
          <p:cNvSpPr txBox="1"/>
          <p:nvPr/>
        </p:nvSpPr>
        <p:spPr>
          <a:xfrm>
            <a:off x="9653968" y="3995499"/>
            <a:ext cx="1037463" cy="369332"/>
          </a:xfrm>
          <a:prstGeom prst="rect">
            <a:avLst/>
          </a:prstGeom>
          <a:noFill/>
        </p:spPr>
        <p:txBody>
          <a:bodyPr wrap="none" rtlCol="0" anchor="t">
            <a:spAutoFit/>
          </a:bodyPr>
          <a:lstStyle/>
          <a:p>
            <a:r>
              <a:rPr lang="en-GB" dirty="0">
                <a:latin typeface="Comic Sans MS"/>
              </a:rPr>
              <a:t>Nappies</a:t>
            </a:r>
            <a:endParaRPr lang="en-GB" dirty="0">
              <a:latin typeface="Comic Sans MS" panose="030F0702030302020204" pitchFamily="66" charset="0"/>
            </a:endParaRPr>
          </a:p>
        </p:txBody>
      </p:sp>
    </p:spTree>
    <p:extLst>
      <p:ext uri="{BB962C8B-B14F-4D97-AF65-F5344CB8AC3E}">
        <p14:creationId xmlns:p14="http://schemas.microsoft.com/office/powerpoint/2010/main" val="275009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33333E-6 2.22222E-6 L -0.13373 -0.29144 " pathEditMode="relative" rAng="0" ptsTypes="AA">
                                      <p:cBhvr>
                                        <p:cTn id="6" dur="2000" fill="hold"/>
                                        <p:tgtEl>
                                          <p:spTgt spid="11"/>
                                        </p:tgtEl>
                                        <p:attrNameLst>
                                          <p:attrName>ppt_x</p:attrName>
                                          <p:attrName>ppt_y</p:attrName>
                                        </p:attrNameLst>
                                      </p:cBhvr>
                                      <p:rCtr x="-6693" y="-14583"/>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7"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should we recycle?</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198C37-2E9A-47E5-8C17-BEDDB4D5E342}" type="slidenum">
              <a:rPr kumimoji="0" lang="en-GB" sz="1200" b="0" i="0" u="none" strike="noStrike" kern="1200" cap="none" spc="0" normalizeH="0" baseline="0" noProof="0" smtClean="0">
                <a:ln>
                  <a:noFill/>
                </a:ln>
                <a:solidFill>
                  <a:prstClr val="white"/>
                </a:solidFill>
                <a:effectLst/>
                <a:uLnTx/>
                <a:uFillTx/>
                <a:latin typeface="take_out_the_garbage" panose="02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prstClr val="white"/>
              </a:solidFill>
              <a:effectLst/>
              <a:uLnTx/>
              <a:uFillTx/>
              <a:latin typeface="take_out_the_garbage" panose="02000500000000000000" pitchFamily="2" charset="0"/>
              <a:ea typeface="+mn-ea"/>
              <a:cs typeface="+mn-cs"/>
            </a:endParaRPr>
          </a:p>
        </p:txBody>
      </p:sp>
      <p:pic>
        <p:nvPicPr>
          <p:cNvPr id="5" name="Picture 2" descr="Image result for plastic in the environ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187" y="1504264"/>
            <a:ext cx="3849471" cy="19247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turtle eating plast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4629" y="3655875"/>
            <a:ext cx="4258589" cy="222724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029069" y="2397893"/>
            <a:ext cx="5348544" cy="919401"/>
          </a:xfrm>
          <a:prstGeom prst="roundRect">
            <a:avLst/>
          </a:prstGeom>
          <a:solidFill>
            <a:schemeClr val="accent6">
              <a:lumMod val="7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Plastic that hasn’t been recycled may end up in the ocean.</a:t>
            </a:r>
          </a:p>
        </p:txBody>
      </p:sp>
      <p:sp>
        <p:nvSpPr>
          <p:cNvPr id="8" name="TextBox 7"/>
          <p:cNvSpPr txBox="1"/>
          <p:nvPr/>
        </p:nvSpPr>
        <p:spPr>
          <a:xfrm>
            <a:off x="6096000" y="3441473"/>
            <a:ext cx="5348544" cy="1328023"/>
          </a:xfrm>
          <a:prstGeom prst="roundRect">
            <a:avLst/>
          </a:prstGeom>
          <a:solidFill>
            <a:srgbClr val="00B0F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Many animals in the ocean think that plastic is food and will eat it. This will make them very poorly!</a:t>
            </a:r>
          </a:p>
        </p:txBody>
      </p:sp>
      <p:sp>
        <p:nvSpPr>
          <p:cNvPr id="9" name="TextBox 8"/>
          <p:cNvSpPr txBox="1"/>
          <p:nvPr/>
        </p:nvSpPr>
        <p:spPr>
          <a:xfrm>
            <a:off x="5769641" y="1415937"/>
            <a:ext cx="58674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Recycling saves our oceans and beaches!</a:t>
            </a:r>
          </a:p>
        </p:txBody>
      </p:sp>
      <p:sp>
        <p:nvSpPr>
          <p:cNvPr id="10" name="TextBox 9">
            <a:extLst>
              <a:ext uri="{FF2B5EF4-FFF2-40B4-BE49-F238E27FC236}">
                <a16:creationId xmlns:a16="http://schemas.microsoft.com/office/drawing/2014/main" id="{281F8C4E-93FE-4664-A86D-8A3648FB0014}"/>
              </a:ext>
            </a:extLst>
          </p:cNvPr>
          <p:cNvSpPr txBox="1"/>
          <p:nvPr/>
        </p:nvSpPr>
        <p:spPr>
          <a:xfrm>
            <a:off x="6096000" y="4893675"/>
            <a:ext cx="5348544" cy="919401"/>
          </a:xfrm>
          <a:prstGeom prst="roundRect">
            <a:avLst/>
          </a:prstGeom>
          <a:solidFill>
            <a:schemeClr val="accent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If plastics are recycled, they won’t end up in our oceans!</a:t>
            </a:r>
          </a:p>
        </p:txBody>
      </p:sp>
    </p:spTree>
    <p:extLst>
      <p:ext uri="{BB962C8B-B14F-4D97-AF65-F5344CB8AC3E}">
        <p14:creationId xmlns:p14="http://schemas.microsoft.com/office/powerpoint/2010/main" val="379445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P spid="9" grpId="0"/>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should we recycle?</a:t>
            </a:r>
          </a:p>
        </p:txBody>
      </p:sp>
      <p:sp>
        <p:nvSpPr>
          <p:cNvPr id="4" name="Slide Number Placeholder 3"/>
          <p:cNvSpPr>
            <a:spLocks noGrp="1"/>
          </p:cNvSpPr>
          <p:nvPr>
            <p:ph type="sldNum" sz="quarter" idx="12"/>
          </p:nvPr>
        </p:nvSpPr>
        <p:spPr>
          <a:xfrm>
            <a:off x="8801100" y="645484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198C37-2E9A-47E5-8C17-BEDDB4D5E342}" type="slidenum">
              <a:rPr kumimoji="0" lang="en-GB" sz="1200" b="0" i="0" u="none" strike="noStrike" kern="1200" cap="none" spc="0" normalizeH="0" baseline="0" noProof="0" smtClean="0">
                <a:ln>
                  <a:noFill/>
                </a:ln>
                <a:solidFill>
                  <a:prstClr val="white"/>
                </a:solidFill>
                <a:effectLst/>
                <a:uLnTx/>
                <a:uFillTx/>
                <a:latin typeface="take_out_the_garbage" panose="02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white"/>
              </a:solidFill>
              <a:effectLst/>
              <a:uLnTx/>
              <a:uFillTx/>
              <a:latin typeface="take_out_the_garbage" panose="02000500000000000000" pitchFamily="2" charset="0"/>
              <a:ea typeface="+mn-ea"/>
              <a:cs typeface="+mn-cs"/>
            </a:endParaRPr>
          </a:p>
        </p:txBody>
      </p:sp>
      <p:sp>
        <p:nvSpPr>
          <p:cNvPr id="5" name="TextBox 4"/>
          <p:cNvSpPr txBox="1"/>
          <p:nvPr/>
        </p:nvSpPr>
        <p:spPr>
          <a:xfrm>
            <a:off x="1546225" y="1425575"/>
            <a:ext cx="9466053" cy="523220"/>
          </a:xfrm>
          <a:prstGeom prst="rect">
            <a:avLst/>
          </a:prstGeom>
          <a:noFill/>
        </p:spPr>
        <p:txBody>
          <a:bodyPr wrap="non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omic Sans MS"/>
                <a:ea typeface="+mn-ea"/>
                <a:cs typeface="+mn-cs"/>
              </a:rPr>
              <a:t>Recycling means we can turn our waste into new things!</a:t>
            </a:r>
          </a:p>
        </p:txBody>
      </p:sp>
      <p:pic>
        <p:nvPicPr>
          <p:cNvPr id="6" name="Picture 8" descr="Image result for fleece jacket"/>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167477" y="2080496"/>
            <a:ext cx="3822701" cy="38227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742159" y="2195251"/>
            <a:ext cx="581121" cy="1162242"/>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1431120" y="2246787"/>
            <a:ext cx="581121" cy="116224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2080452" y="2198248"/>
            <a:ext cx="581121" cy="1162242"/>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2761428" y="2195251"/>
            <a:ext cx="581121" cy="1162242"/>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3353587" y="2149006"/>
            <a:ext cx="581121" cy="1162242"/>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927008" y="3494514"/>
            <a:ext cx="581121" cy="1162242"/>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1615969" y="3546050"/>
            <a:ext cx="581121" cy="1162242"/>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2265301" y="3497511"/>
            <a:ext cx="581121" cy="1162242"/>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2946277" y="3494514"/>
            <a:ext cx="581121" cy="1162242"/>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3538436" y="3448269"/>
            <a:ext cx="581121" cy="1162242"/>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1111854" y="4764935"/>
            <a:ext cx="581121" cy="1162242"/>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1800815" y="4816471"/>
            <a:ext cx="581121" cy="1162242"/>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2450147" y="4767932"/>
            <a:ext cx="581121" cy="1162242"/>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3131123" y="4764935"/>
            <a:ext cx="581121" cy="1162242"/>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3723282" y="4718690"/>
            <a:ext cx="581121" cy="1162242"/>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3949153" y="2298313"/>
            <a:ext cx="581121" cy="1162242"/>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4566259" y="2241861"/>
            <a:ext cx="581121" cy="1162242"/>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242909" y="2349408"/>
            <a:ext cx="581121" cy="1162242"/>
          </a:xfrm>
          <a:prstGeom prst="rect">
            <a:avLst/>
          </a:prstGeom>
        </p:spPr>
      </p:pic>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5411992" y="2405981"/>
            <a:ext cx="581121" cy="1162242"/>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287066" y="3548667"/>
            <a:ext cx="581121" cy="1162242"/>
          </a:xfrm>
          <a:prstGeom prst="rect">
            <a:avLst/>
          </a:prstGeom>
        </p:spPr>
      </p:pic>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4333592" y="3620697"/>
            <a:ext cx="581121" cy="1162242"/>
          </a:xfrm>
          <a:prstGeom prst="rect">
            <a:avLst/>
          </a:prstGeom>
        </p:spPr>
      </p:pic>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4298064" y="4589045"/>
            <a:ext cx="581121" cy="1162242"/>
          </a:xfrm>
          <a:prstGeom prst="rect">
            <a:avLst/>
          </a:prstGeom>
        </p:spPr>
      </p:pic>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5000298" y="4770333"/>
            <a:ext cx="581121" cy="1162242"/>
          </a:xfrm>
          <a:prstGeom prst="rect">
            <a:avLst/>
          </a:prstGeom>
        </p:spPr>
      </p:pic>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5056515" y="3517208"/>
            <a:ext cx="581121" cy="1162242"/>
          </a:xfrm>
          <a:prstGeom prst="rect">
            <a:avLst/>
          </a:prstGeom>
        </p:spPr>
      </p:pic>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60762">
            <a:off x="331222" y="4704677"/>
            <a:ext cx="581121" cy="1162242"/>
          </a:xfrm>
          <a:prstGeom prst="rect">
            <a:avLst/>
          </a:prstGeom>
        </p:spPr>
      </p:pic>
      <p:sp>
        <p:nvSpPr>
          <p:cNvPr id="32" name="Right Arrow 31"/>
          <p:cNvSpPr/>
          <p:nvPr/>
        </p:nvSpPr>
        <p:spPr>
          <a:xfrm>
            <a:off x="6095946" y="3467404"/>
            <a:ext cx="2342189" cy="1181171"/>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589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50"/>
                                        <p:tgtEl>
                                          <p:spTgt spid="7"/>
                                        </p:tgtEl>
                                      </p:cBhvr>
                                    </p:animEffect>
                                  </p:childTnLst>
                                </p:cTn>
                              </p:par>
                            </p:childTnLst>
                          </p:cTn>
                        </p:par>
                        <p:par>
                          <p:cTn id="12" fill="hold">
                            <p:stCondLst>
                              <p:cond delay="75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50"/>
                                        <p:tgtEl>
                                          <p:spTgt spid="8"/>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50"/>
                                        <p:tgtEl>
                                          <p:spTgt spid="9"/>
                                        </p:tgtEl>
                                      </p:cBhvr>
                                    </p:animEffect>
                                  </p:childTnLst>
                                </p:cTn>
                              </p:par>
                            </p:childTnLst>
                          </p:cTn>
                        </p:par>
                        <p:par>
                          <p:cTn id="20" fill="hold">
                            <p:stCondLst>
                              <p:cond delay="125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50"/>
                                        <p:tgtEl>
                                          <p:spTgt spid="10"/>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50"/>
                                        <p:tgtEl>
                                          <p:spTgt spid="11"/>
                                        </p:tgtEl>
                                      </p:cBhvr>
                                    </p:animEffect>
                                  </p:childTnLst>
                                </p:cTn>
                              </p:par>
                            </p:childTnLst>
                          </p:cTn>
                        </p:par>
                        <p:par>
                          <p:cTn id="28" fill="hold">
                            <p:stCondLst>
                              <p:cond delay="1750"/>
                            </p:stCondLst>
                            <p:childTnLst>
                              <p:par>
                                <p:cTn id="29" presetID="10"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250"/>
                                        <p:tgtEl>
                                          <p:spTgt spid="12"/>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250"/>
                                        <p:tgtEl>
                                          <p:spTgt spid="13"/>
                                        </p:tgtEl>
                                      </p:cBhvr>
                                    </p:animEffect>
                                  </p:childTnLst>
                                </p:cTn>
                              </p:par>
                            </p:childTnLst>
                          </p:cTn>
                        </p:par>
                        <p:par>
                          <p:cTn id="36" fill="hold">
                            <p:stCondLst>
                              <p:cond delay="2250"/>
                            </p:stCondLst>
                            <p:childTnLst>
                              <p:par>
                                <p:cTn id="37" presetID="10" presetClass="entr" presetSubtype="0"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250"/>
                                        <p:tgtEl>
                                          <p:spTgt spid="14"/>
                                        </p:tgtEl>
                                      </p:cBhvr>
                                    </p:animEffect>
                                  </p:childTnLst>
                                </p:cTn>
                              </p:par>
                            </p:childTnLst>
                          </p:cTn>
                        </p:par>
                        <p:par>
                          <p:cTn id="40" fill="hold">
                            <p:stCondLst>
                              <p:cond delay="2500"/>
                            </p:stCondLst>
                            <p:childTnLst>
                              <p:par>
                                <p:cTn id="41" presetID="10" presetClass="entr" presetSubtype="0"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250"/>
                                        <p:tgtEl>
                                          <p:spTgt spid="15"/>
                                        </p:tgtEl>
                                      </p:cBhvr>
                                    </p:animEffect>
                                  </p:childTnLst>
                                </p:cTn>
                              </p:par>
                            </p:childTnLst>
                          </p:cTn>
                        </p:par>
                        <p:par>
                          <p:cTn id="44" fill="hold">
                            <p:stCondLst>
                              <p:cond delay="2750"/>
                            </p:stCondLst>
                            <p:childTnLst>
                              <p:par>
                                <p:cTn id="45" presetID="10" presetClass="entr" presetSubtype="0"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250"/>
                                        <p:tgtEl>
                                          <p:spTgt spid="16"/>
                                        </p:tgtEl>
                                      </p:cBhvr>
                                    </p:animEffect>
                                  </p:childTnLst>
                                </p:cTn>
                              </p:par>
                            </p:childTnLst>
                          </p:cTn>
                        </p:par>
                        <p:par>
                          <p:cTn id="48" fill="hold">
                            <p:stCondLst>
                              <p:cond delay="3000"/>
                            </p:stCondLst>
                            <p:childTnLst>
                              <p:par>
                                <p:cTn id="49" presetID="10"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250"/>
                                        <p:tgtEl>
                                          <p:spTgt spid="17"/>
                                        </p:tgtEl>
                                      </p:cBhvr>
                                    </p:animEffect>
                                  </p:childTnLst>
                                </p:cTn>
                              </p:par>
                            </p:childTnLst>
                          </p:cTn>
                        </p:par>
                        <p:par>
                          <p:cTn id="52" fill="hold">
                            <p:stCondLst>
                              <p:cond delay="3250"/>
                            </p:stCondLst>
                            <p:childTnLst>
                              <p:par>
                                <p:cTn id="53" presetID="10" presetClass="entr" presetSubtype="0"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250"/>
                                        <p:tgtEl>
                                          <p:spTgt spid="18"/>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250"/>
                                        <p:tgtEl>
                                          <p:spTgt spid="19"/>
                                        </p:tgtEl>
                                      </p:cBhvr>
                                    </p:animEffect>
                                  </p:childTnLst>
                                </p:cTn>
                              </p:par>
                            </p:childTnLst>
                          </p:cTn>
                        </p:par>
                        <p:par>
                          <p:cTn id="60" fill="hold">
                            <p:stCondLst>
                              <p:cond delay="3750"/>
                            </p:stCondLst>
                            <p:childTnLst>
                              <p:par>
                                <p:cTn id="61" presetID="10" presetClass="entr" presetSubtype="0" fill="hold" nodeType="after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250"/>
                                        <p:tgtEl>
                                          <p:spTgt spid="20"/>
                                        </p:tgtEl>
                                      </p:cBhvr>
                                    </p:animEffect>
                                  </p:childTnLst>
                                </p:cTn>
                              </p:par>
                            </p:childTnLst>
                          </p:cTn>
                        </p:par>
                        <p:par>
                          <p:cTn id="64" fill="hold">
                            <p:stCondLst>
                              <p:cond delay="4000"/>
                            </p:stCondLst>
                            <p:childTnLst>
                              <p:par>
                                <p:cTn id="65" presetID="10" presetClass="entr" presetSubtype="0"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250"/>
                                        <p:tgtEl>
                                          <p:spTgt spid="21"/>
                                        </p:tgtEl>
                                      </p:cBhvr>
                                    </p:animEffect>
                                  </p:childTnLst>
                                </p:cTn>
                              </p:par>
                            </p:childTnLst>
                          </p:cTn>
                        </p:par>
                        <p:par>
                          <p:cTn id="68" fill="hold">
                            <p:stCondLst>
                              <p:cond delay="4250"/>
                            </p:stCondLst>
                            <p:childTnLst>
                              <p:par>
                                <p:cTn id="69" presetID="10" presetClass="entr" presetSubtype="0" fill="hold"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250"/>
                                        <p:tgtEl>
                                          <p:spTgt spid="22"/>
                                        </p:tgtEl>
                                      </p:cBhvr>
                                    </p:animEffect>
                                  </p:childTnLst>
                                </p:cTn>
                              </p:par>
                            </p:childTnLst>
                          </p:cTn>
                        </p:par>
                        <p:par>
                          <p:cTn id="72" fill="hold">
                            <p:stCondLst>
                              <p:cond delay="4500"/>
                            </p:stCondLst>
                            <p:childTnLst>
                              <p:par>
                                <p:cTn id="73" presetID="10" presetClass="entr" presetSubtype="0" fill="hold" nodeType="after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fade">
                                      <p:cBhvr>
                                        <p:cTn id="75" dur="250"/>
                                        <p:tgtEl>
                                          <p:spTgt spid="23"/>
                                        </p:tgtEl>
                                      </p:cBhvr>
                                    </p:animEffect>
                                  </p:childTnLst>
                                </p:cTn>
                              </p:par>
                            </p:childTnLst>
                          </p:cTn>
                        </p:par>
                        <p:par>
                          <p:cTn id="76" fill="hold">
                            <p:stCondLst>
                              <p:cond delay="4750"/>
                            </p:stCondLst>
                            <p:childTnLst>
                              <p:par>
                                <p:cTn id="77" presetID="10" presetClass="entr" presetSubtype="0"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250"/>
                                        <p:tgtEl>
                                          <p:spTgt spid="24"/>
                                        </p:tgtEl>
                                      </p:cBhvr>
                                    </p:animEffect>
                                  </p:childTnLst>
                                </p:cTn>
                              </p:par>
                            </p:childTnLst>
                          </p:cTn>
                        </p:par>
                        <p:par>
                          <p:cTn id="80" fill="hold">
                            <p:stCondLst>
                              <p:cond delay="5000"/>
                            </p:stCondLst>
                            <p:childTnLst>
                              <p:par>
                                <p:cTn id="81" presetID="10"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250"/>
                                        <p:tgtEl>
                                          <p:spTgt spid="25"/>
                                        </p:tgtEl>
                                      </p:cBhvr>
                                    </p:animEffect>
                                  </p:childTnLst>
                                </p:cTn>
                              </p:par>
                            </p:childTnLst>
                          </p:cTn>
                        </p:par>
                        <p:par>
                          <p:cTn id="84" fill="hold">
                            <p:stCondLst>
                              <p:cond delay="5250"/>
                            </p:stCondLst>
                            <p:childTnLst>
                              <p:par>
                                <p:cTn id="85" presetID="10" presetClass="entr" presetSubtype="0" fill="hold" nodeType="after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250"/>
                                        <p:tgtEl>
                                          <p:spTgt spid="26"/>
                                        </p:tgtEl>
                                      </p:cBhvr>
                                    </p:animEffect>
                                  </p:childTnLst>
                                </p:cTn>
                              </p:par>
                            </p:childTnLst>
                          </p:cTn>
                        </p:par>
                        <p:par>
                          <p:cTn id="88" fill="hold">
                            <p:stCondLst>
                              <p:cond delay="5500"/>
                            </p:stCondLst>
                            <p:childTnLst>
                              <p:par>
                                <p:cTn id="89" presetID="10" presetClass="entr" presetSubtype="0" fill="hold"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fade">
                                      <p:cBhvr>
                                        <p:cTn id="91" dur="250"/>
                                        <p:tgtEl>
                                          <p:spTgt spid="27"/>
                                        </p:tgtEl>
                                      </p:cBhvr>
                                    </p:animEffect>
                                  </p:childTnLst>
                                </p:cTn>
                              </p:par>
                            </p:childTnLst>
                          </p:cTn>
                        </p:par>
                        <p:par>
                          <p:cTn id="92" fill="hold">
                            <p:stCondLst>
                              <p:cond delay="5750"/>
                            </p:stCondLst>
                            <p:childTnLst>
                              <p:par>
                                <p:cTn id="93" presetID="10" presetClass="entr" presetSubtype="0" fill="hold" nodeType="after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fade">
                                      <p:cBhvr>
                                        <p:cTn id="95" dur="250"/>
                                        <p:tgtEl>
                                          <p:spTgt spid="28"/>
                                        </p:tgtEl>
                                      </p:cBhvr>
                                    </p:animEffect>
                                  </p:childTnLst>
                                </p:cTn>
                              </p:par>
                            </p:childTnLst>
                          </p:cTn>
                        </p:par>
                        <p:par>
                          <p:cTn id="96" fill="hold">
                            <p:stCondLst>
                              <p:cond delay="6000"/>
                            </p:stCondLst>
                            <p:childTnLst>
                              <p:par>
                                <p:cTn id="97" presetID="10" presetClass="entr" presetSubtype="0" fill="hold"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fade">
                                      <p:cBhvr>
                                        <p:cTn id="99" dur="250"/>
                                        <p:tgtEl>
                                          <p:spTgt spid="29"/>
                                        </p:tgtEl>
                                      </p:cBhvr>
                                    </p:animEffect>
                                  </p:childTnLst>
                                </p:cTn>
                              </p:par>
                            </p:childTnLst>
                          </p:cTn>
                        </p:par>
                        <p:par>
                          <p:cTn id="100" fill="hold">
                            <p:stCondLst>
                              <p:cond delay="6250"/>
                            </p:stCondLst>
                            <p:childTnLst>
                              <p:par>
                                <p:cTn id="101" presetID="10"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250"/>
                                        <p:tgtEl>
                                          <p:spTgt spid="30"/>
                                        </p:tgtEl>
                                      </p:cBhvr>
                                    </p:animEffect>
                                  </p:childTnLst>
                                </p:cTn>
                              </p:par>
                            </p:childTnLst>
                          </p:cTn>
                        </p:par>
                        <p:par>
                          <p:cTn id="104" fill="hold">
                            <p:stCondLst>
                              <p:cond delay="6500"/>
                            </p:stCondLst>
                            <p:childTnLst>
                              <p:par>
                                <p:cTn id="105" presetID="10" presetClass="entr" presetSubtype="0" fill="hold" nodeType="afterEffect">
                                  <p:stCondLst>
                                    <p:cond delay="0"/>
                                  </p:stCondLst>
                                  <p:childTnLst>
                                    <p:set>
                                      <p:cBhvr>
                                        <p:cTn id="106" dur="1" fill="hold">
                                          <p:stCondLst>
                                            <p:cond delay="0"/>
                                          </p:stCondLst>
                                        </p:cTn>
                                        <p:tgtEl>
                                          <p:spTgt spid="31"/>
                                        </p:tgtEl>
                                        <p:attrNameLst>
                                          <p:attrName>style.visibility</p:attrName>
                                        </p:attrNameLst>
                                      </p:cBhvr>
                                      <p:to>
                                        <p:strVal val="visible"/>
                                      </p:to>
                                    </p:set>
                                    <p:animEffect transition="in" filter="fade">
                                      <p:cBhvr>
                                        <p:cTn id="107" dur="250"/>
                                        <p:tgtEl>
                                          <p:spTgt spid="31"/>
                                        </p:tgtEl>
                                      </p:cBhvr>
                                    </p:animEffect>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32"/>
                                        </p:tgtEl>
                                        <p:attrNameLst>
                                          <p:attrName>style.visibility</p:attrName>
                                        </p:attrNameLst>
                                      </p:cBhvr>
                                      <p:to>
                                        <p:strVal val="visible"/>
                                      </p:to>
                                    </p:set>
                                    <p:animEffect transition="in" filter="fade">
                                      <p:cBhvr>
                                        <p:cTn id="112" dur="1000"/>
                                        <p:tgtEl>
                                          <p:spTgt spid="32"/>
                                        </p:tgtEl>
                                      </p:cBhvr>
                                    </p:animEffect>
                                    <p:anim calcmode="lin" valueType="num">
                                      <p:cBhvr>
                                        <p:cTn id="113" dur="1000" fill="hold"/>
                                        <p:tgtEl>
                                          <p:spTgt spid="32"/>
                                        </p:tgtEl>
                                        <p:attrNameLst>
                                          <p:attrName>ppt_x</p:attrName>
                                        </p:attrNameLst>
                                      </p:cBhvr>
                                      <p:tavLst>
                                        <p:tav tm="0">
                                          <p:val>
                                            <p:strVal val="#ppt_x"/>
                                          </p:val>
                                        </p:tav>
                                        <p:tav tm="100000">
                                          <p:val>
                                            <p:strVal val="#ppt_x"/>
                                          </p:val>
                                        </p:tav>
                                      </p:tavLst>
                                    </p:anim>
                                    <p:anim calcmode="lin" valueType="num">
                                      <p:cBhvr>
                                        <p:cTn id="11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6"/>
                                        </p:tgtEl>
                                        <p:attrNameLst>
                                          <p:attrName>style.visibility</p:attrName>
                                        </p:attrNameLst>
                                      </p:cBhvr>
                                      <p:to>
                                        <p:strVal val="visible"/>
                                      </p:to>
                                    </p:set>
                                    <p:animEffect transition="in" filter="fade">
                                      <p:cBhvr>
                                        <p:cTn id="1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should we recycle?</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198C37-2E9A-47E5-8C17-BEDDB4D5E342}" type="slidenum">
              <a:rPr kumimoji="0" lang="en-GB" sz="1200" b="0" i="0" u="none" strike="noStrike" kern="1200" cap="none" spc="0" normalizeH="0" baseline="0" noProof="0" smtClean="0">
                <a:ln>
                  <a:noFill/>
                </a:ln>
                <a:solidFill>
                  <a:prstClr val="white"/>
                </a:solidFill>
                <a:effectLst/>
                <a:uLnTx/>
                <a:uFillTx/>
                <a:latin typeface="take_out_the_garbage" panose="02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prstClr val="white"/>
              </a:solidFill>
              <a:effectLst/>
              <a:uLnTx/>
              <a:uFillTx/>
              <a:latin typeface="take_out_the_garbage" panose="02000500000000000000" pitchFamily="2" charset="0"/>
              <a:ea typeface="+mn-ea"/>
              <a:cs typeface="+mn-cs"/>
            </a:endParaRPr>
          </a:p>
        </p:txBody>
      </p:sp>
      <p:sp>
        <p:nvSpPr>
          <p:cNvPr id="5" name="TextBox 4"/>
          <p:cNvSpPr txBox="1"/>
          <p:nvPr/>
        </p:nvSpPr>
        <p:spPr>
          <a:xfrm>
            <a:off x="5695950" y="1706065"/>
            <a:ext cx="473879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Recycling saves our planet! </a:t>
            </a:r>
          </a:p>
        </p:txBody>
      </p:sp>
      <p:pic>
        <p:nvPicPr>
          <p:cNvPr id="6" name="Picture 6" descr="Image result for planet eart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4634" y="1616034"/>
            <a:ext cx="4232666" cy="43815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562900" y="2687721"/>
            <a:ext cx="4965400" cy="2281476"/>
          </a:xfrm>
          <a:prstGeom prst="roundRect">
            <a:avLst/>
          </a:prstGeom>
          <a:solidFill>
            <a:schemeClr val="accent6"/>
          </a:solid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omic Sans MS"/>
                <a:ea typeface="+mn-ea"/>
                <a:cs typeface="+mn-cs"/>
              </a:rPr>
              <a:t>We only have one planet Earth, so it is really important that we look after it!</a:t>
            </a:r>
          </a:p>
        </p:txBody>
      </p:sp>
    </p:spTree>
    <p:extLst>
      <p:ext uri="{BB962C8B-B14F-4D97-AF65-F5344CB8AC3E}">
        <p14:creationId xmlns:p14="http://schemas.microsoft.com/office/powerpoint/2010/main" val="1292133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Waste?</a:t>
            </a:r>
          </a:p>
        </p:txBody>
      </p:sp>
      <p:sp>
        <p:nvSpPr>
          <p:cNvPr id="4" name="Slide Number Placeholder 3"/>
          <p:cNvSpPr>
            <a:spLocks noGrp="1"/>
          </p:cNvSpPr>
          <p:nvPr>
            <p:ph type="sldNum" sz="quarter" idx="12"/>
          </p:nvPr>
        </p:nvSpPr>
        <p:spPr/>
        <p:txBody>
          <a:bodyPr/>
          <a:lstStyle/>
          <a:p>
            <a:fld id="{F2198C37-2E9A-47E5-8C17-BEDDB4D5E342}" type="slidenum">
              <a:rPr lang="en-GB" smtClean="0"/>
              <a:pPr/>
              <a:t>2</a:t>
            </a:fld>
            <a:endParaRPr lang="en-GB" dirty="0"/>
          </a:p>
        </p:txBody>
      </p:sp>
      <p:sp>
        <p:nvSpPr>
          <p:cNvPr id="5" name="Freeform: Shape 8">
            <a:extLst>
              <a:ext uri="{FF2B5EF4-FFF2-40B4-BE49-F238E27FC236}">
                <a16:creationId xmlns:a16="http://schemas.microsoft.com/office/drawing/2014/main" id="{ABF25654-F5B9-45CC-8C24-FEB61DA70774}"/>
              </a:ext>
            </a:extLst>
          </p:cNvPr>
          <p:cNvSpPr/>
          <p:nvPr/>
        </p:nvSpPr>
        <p:spPr>
          <a:xfrm rot="21099529">
            <a:off x="7645952" y="3871353"/>
            <a:ext cx="1912359" cy="2008629"/>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rgbClr val="FF0000"/>
          </a:solidFill>
          <a:ln>
            <a:solidFill>
              <a:schemeClr val="accent4"/>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80000"/>
              <a:hueOff val="0"/>
              <a:satOff val="0"/>
              <a:lumOff val="0"/>
              <a:alphaOff val="0"/>
            </a:schemeClr>
          </a:fillRef>
          <a:effectRef idx="1">
            <a:schemeClr val="accent2">
              <a:shade val="80000"/>
              <a:hueOff val="0"/>
              <a:satOff val="0"/>
              <a:lumOff val="0"/>
              <a:alphaOff val="0"/>
            </a:schemeClr>
          </a:effectRef>
          <a:fontRef idx="minor">
            <a:schemeClr val="dk1"/>
          </a:fontRef>
        </p:style>
        <p:txBody>
          <a:bodyPr spcFirstLastPara="0" vert="horz" wrap="square" lIns="343440" tIns="384132" rIns="343441" bIns="384131" numCol="1" spcCol="1270" anchor="ctr" anchorCtr="0">
            <a:noAutofit/>
          </a:bodyPr>
          <a:lstStyle/>
          <a:p>
            <a:pPr algn="ctr" defTabSz="829713">
              <a:lnSpc>
                <a:spcPct val="90000"/>
              </a:lnSpc>
              <a:spcBef>
                <a:spcPct val="0"/>
              </a:spcBef>
              <a:spcAft>
                <a:spcPct val="35000"/>
              </a:spcAft>
            </a:pPr>
            <a:r>
              <a:rPr lang="en-US" sz="2800" b="1" dirty="0">
                <a:solidFill>
                  <a:schemeClr val="bg1"/>
                </a:solidFill>
                <a:latin typeface="Comic Sans MS" panose="030F0702030302020204" pitchFamily="66" charset="0"/>
              </a:rPr>
              <a:t>Trash</a:t>
            </a:r>
          </a:p>
        </p:txBody>
      </p:sp>
      <p:sp>
        <p:nvSpPr>
          <p:cNvPr id="6" name="Freeform: Shape 10">
            <a:extLst>
              <a:ext uri="{FF2B5EF4-FFF2-40B4-BE49-F238E27FC236}">
                <a16:creationId xmlns:a16="http://schemas.microsoft.com/office/drawing/2014/main" id="{E9CF3EF3-C741-486C-9C6E-F92F7836A102}"/>
              </a:ext>
            </a:extLst>
          </p:cNvPr>
          <p:cNvSpPr/>
          <p:nvPr/>
        </p:nvSpPr>
        <p:spPr>
          <a:xfrm rot="588598">
            <a:off x="1598276" y="3663255"/>
            <a:ext cx="1912359" cy="2008629"/>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rgbClr val="00B0F0"/>
          </a:solidFill>
          <a:ln>
            <a:solidFill>
              <a:schemeClr val="accent3"/>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80000"/>
              <a:hueOff val="106915"/>
              <a:satOff val="-4594"/>
              <a:lumOff val="6950"/>
              <a:alphaOff val="0"/>
            </a:schemeClr>
          </a:fillRef>
          <a:effectRef idx="1">
            <a:schemeClr val="accent2">
              <a:shade val="80000"/>
              <a:hueOff val="106915"/>
              <a:satOff val="-4594"/>
              <a:lumOff val="6950"/>
              <a:alphaOff val="0"/>
            </a:schemeClr>
          </a:effectRef>
          <a:fontRef idx="minor">
            <a:schemeClr val="dk1"/>
          </a:fontRef>
        </p:style>
        <p:txBody>
          <a:bodyPr spcFirstLastPara="0" vert="horz" wrap="square" lIns="272320" tIns="313012" rIns="272321" bIns="313011" numCol="1" spcCol="1270" anchor="ctr" anchorCtr="0">
            <a:noAutofit/>
          </a:bodyPr>
          <a:lstStyle/>
          <a:p>
            <a:pPr algn="ctr" defTabSz="829713">
              <a:lnSpc>
                <a:spcPct val="90000"/>
              </a:lnSpc>
              <a:spcBef>
                <a:spcPct val="0"/>
              </a:spcBef>
              <a:spcAft>
                <a:spcPct val="35000"/>
              </a:spcAft>
            </a:pPr>
            <a:r>
              <a:rPr lang="en-US" sz="2400" b="1" dirty="0">
                <a:solidFill>
                  <a:schemeClr val="bg1"/>
                </a:solidFill>
                <a:latin typeface="Comic Sans MS" panose="030F0702030302020204" pitchFamily="66" charset="0"/>
              </a:rPr>
              <a:t>Rubbish</a:t>
            </a:r>
          </a:p>
        </p:txBody>
      </p:sp>
      <p:sp>
        <p:nvSpPr>
          <p:cNvPr id="7" name="Freeform: Shape 11">
            <a:extLst>
              <a:ext uri="{FF2B5EF4-FFF2-40B4-BE49-F238E27FC236}">
                <a16:creationId xmlns:a16="http://schemas.microsoft.com/office/drawing/2014/main" id="{0CC1BA5D-807F-440B-B7F1-1D029FC6A6C1}"/>
              </a:ext>
            </a:extLst>
          </p:cNvPr>
          <p:cNvSpPr/>
          <p:nvPr/>
        </p:nvSpPr>
        <p:spPr>
          <a:xfrm rot="20877469">
            <a:off x="2711592" y="1557249"/>
            <a:ext cx="1912359" cy="2008629"/>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rgbClr val="7030A0"/>
          </a:solidFill>
          <a:ln>
            <a:solidFill>
              <a:schemeClr val="accent1"/>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80000"/>
              <a:hueOff val="213830"/>
              <a:satOff val="-9187"/>
              <a:lumOff val="13900"/>
              <a:alphaOff val="0"/>
            </a:schemeClr>
          </a:fillRef>
          <a:effectRef idx="1">
            <a:schemeClr val="accent2">
              <a:shade val="80000"/>
              <a:hueOff val="213830"/>
              <a:satOff val="-9187"/>
              <a:lumOff val="13900"/>
              <a:alphaOff val="0"/>
            </a:schemeClr>
          </a:effectRef>
          <a:fontRef idx="minor">
            <a:schemeClr val="dk1"/>
          </a:fontRef>
        </p:style>
        <p:txBody>
          <a:bodyPr spcFirstLastPara="0" vert="horz" wrap="square" lIns="343440" tIns="384132" rIns="343441" bIns="384131" numCol="1" spcCol="1270" anchor="ctr" anchorCtr="0">
            <a:noAutofit/>
          </a:bodyPr>
          <a:lstStyle/>
          <a:p>
            <a:pPr algn="ctr" defTabSz="829713">
              <a:lnSpc>
                <a:spcPct val="90000"/>
              </a:lnSpc>
              <a:spcBef>
                <a:spcPct val="0"/>
              </a:spcBef>
              <a:spcAft>
                <a:spcPct val="35000"/>
              </a:spcAft>
            </a:pPr>
            <a:r>
              <a:rPr lang="en-US" sz="2800" b="1" dirty="0">
                <a:solidFill>
                  <a:schemeClr val="bg1"/>
                </a:solidFill>
                <a:latin typeface="Comic Sans MS" panose="030F0702030302020204" pitchFamily="66" charset="0"/>
              </a:rPr>
              <a:t>Junk</a:t>
            </a:r>
          </a:p>
        </p:txBody>
      </p:sp>
      <p:sp>
        <p:nvSpPr>
          <p:cNvPr id="8" name="Freeform: Shape 13">
            <a:extLst>
              <a:ext uri="{FF2B5EF4-FFF2-40B4-BE49-F238E27FC236}">
                <a16:creationId xmlns:a16="http://schemas.microsoft.com/office/drawing/2014/main" id="{C9FD26AB-F8BB-4090-A8D3-2ECDCD5DB7AB}"/>
              </a:ext>
            </a:extLst>
          </p:cNvPr>
          <p:cNvSpPr/>
          <p:nvPr/>
        </p:nvSpPr>
        <p:spPr>
          <a:xfrm rot="730898">
            <a:off x="6934730" y="1559012"/>
            <a:ext cx="1912359" cy="2008629"/>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rgbClr val="002060"/>
          </a:solidFill>
          <a:ln>
            <a:solidFill>
              <a:schemeClr val="accent2"/>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80000"/>
              <a:hueOff val="320745"/>
              <a:satOff val="-13781"/>
              <a:lumOff val="20849"/>
              <a:alphaOff val="0"/>
            </a:schemeClr>
          </a:fillRef>
          <a:effectRef idx="1">
            <a:schemeClr val="accent2">
              <a:shade val="80000"/>
              <a:hueOff val="320745"/>
              <a:satOff val="-13781"/>
              <a:lumOff val="20849"/>
              <a:alphaOff val="0"/>
            </a:schemeClr>
          </a:effectRef>
          <a:fontRef idx="minor">
            <a:schemeClr val="dk1"/>
          </a:fontRef>
        </p:style>
        <p:txBody>
          <a:bodyPr spcFirstLastPara="0" vert="horz" wrap="square" lIns="272320" tIns="313012" rIns="272321" bIns="313011" numCol="1" spcCol="1270" anchor="ctr" anchorCtr="0">
            <a:noAutofit/>
          </a:bodyPr>
          <a:lstStyle/>
          <a:p>
            <a:pPr algn="ctr" defTabSz="829713">
              <a:lnSpc>
                <a:spcPct val="90000"/>
              </a:lnSpc>
              <a:spcBef>
                <a:spcPct val="0"/>
              </a:spcBef>
              <a:spcAft>
                <a:spcPct val="35000"/>
              </a:spcAft>
            </a:pPr>
            <a:r>
              <a:rPr lang="en-US" sz="3600" b="1" dirty="0">
                <a:solidFill>
                  <a:schemeClr val="bg1"/>
                </a:solidFill>
                <a:latin typeface="Comic Sans MS" panose="030F0702030302020204" pitchFamily="66" charset="0"/>
              </a:rPr>
              <a:t>Litter</a:t>
            </a:r>
          </a:p>
        </p:txBody>
      </p:sp>
      <p:sp>
        <p:nvSpPr>
          <p:cNvPr id="9" name="Freeform: Shape 16">
            <a:extLst>
              <a:ext uri="{FF2B5EF4-FFF2-40B4-BE49-F238E27FC236}">
                <a16:creationId xmlns:a16="http://schemas.microsoft.com/office/drawing/2014/main" id="{866B2E59-FAB7-4E39-98EE-8C5E1F892B5D}"/>
              </a:ext>
            </a:extLst>
          </p:cNvPr>
          <p:cNvSpPr/>
          <p:nvPr/>
        </p:nvSpPr>
        <p:spPr>
          <a:xfrm>
            <a:off x="4823161" y="2955472"/>
            <a:ext cx="1912359" cy="2008629"/>
          </a:xfrm>
          <a:custGeom>
            <a:avLst/>
            <a:gdLst>
              <a:gd name="connsiteX0" fmla="*/ 0 w 1506471"/>
              <a:gd name="connsiteY0" fmla="*/ 655315 h 1310630"/>
              <a:gd name="connsiteX1" fmla="*/ 327658 w 1506471"/>
              <a:gd name="connsiteY1" fmla="*/ 0 h 1310630"/>
              <a:gd name="connsiteX2" fmla="*/ 1178814 w 1506471"/>
              <a:gd name="connsiteY2" fmla="*/ 0 h 1310630"/>
              <a:gd name="connsiteX3" fmla="*/ 1506471 w 1506471"/>
              <a:gd name="connsiteY3" fmla="*/ 655315 h 1310630"/>
              <a:gd name="connsiteX4" fmla="*/ 1178814 w 1506471"/>
              <a:gd name="connsiteY4" fmla="*/ 1310630 h 1310630"/>
              <a:gd name="connsiteX5" fmla="*/ 327658 w 1506471"/>
              <a:gd name="connsiteY5" fmla="*/ 1310630 h 1310630"/>
              <a:gd name="connsiteX6" fmla="*/ 0 w 1506471"/>
              <a:gd name="connsiteY6" fmla="*/ 655315 h 1310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6471" h="1310630">
                <a:moveTo>
                  <a:pt x="753236" y="0"/>
                </a:moveTo>
                <a:lnTo>
                  <a:pt x="1506470" y="285063"/>
                </a:lnTo>
                <a:lnTo>
                  <a:pt x="1506470" y="1025568"/>
                </a:lnTo>
                <a:lnTo>
                  <a:pt x="753236" y="1310630"/>
                </a:lnTo>
                <a:lnTo>
                  <a:pt x="1" y="1025568"/>
                </a:lnTo>
                <a:lnTo>
                  <a:pt x="1" y="285063"/>
                </a:lnTo>
                <a:lnTo>
                  <a:pt x="753236" y="0"/>
                </a:lnTo>
                <a:close/>
              </a:path>
            </a:pathLst>
          </a:custGeom>
          <a:solidFill>
            <a:schemeClr val="accent4"/>
          </a:solidFill>
          <a:ln>
            <a:solidFill>
              <a:schemeClr val="accent5"/>
            </a:solidFill>
          </a:ln>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80000"/>
              <a:hueOff val="534575"/>
              <a:satOff val="-22968"/>
              <a:lumOff val="34749"/>
              <a:alphaOff val="0"/>
            </a:schemeClr>
          </a:fillRef>
          <a:effectRef idx="1">
            <a:schemeClr val="accent2">
              <a:shade val="80000"/>
              <a:hueOff val="534575"/>
              <a:satOff val="-22968"/>
              <a:lumOff val="34749"/>
              <a:alphaOff val="0"/>
            </a:schemeClr>
          </a:effectRef>
          <a:fontRef idx="minor">
            <a:schemeClr val="dk1"/>
          </a:fontRef>
        </p:style>
        <p:txBody>
          <a:bodyPr spcFirstLastPara="0" vert="horz" wrap="square" lIns="272320" tIns="313012" rIns="272321" bIns="313011" numCol="1" spcCol="1270" anchor="ctr" anchorCtr="0">
            <a:noAutofit/>
          </a:bodyPr>
          <a:lstStyle/>
          <a:p>
            <a:pPr algn="ctr" defTabSz="829713">
              <a:lnSpc>
                <a:spcPct val="90000"/>
              </a:lnSpc>
              <a:spcBef>
                <a:spcPct val="0"/>
              </a:spcBef>
              <a:spcAft>
                <a:spcPct val="35000"/>
              </a:spcAft>
            </a:pPr>
            <a:r>
              <a:rPr lang="en-US" sz="2400" b="1" dirty="0">
                <a:solidFill>
                  <a:schemeClr val="bg1"/>
                </a:solidFill>
                <a:latin typeface="Comic Sans MS" panose="030F0702030302020204" pitchFamily="66" charset="0"/>
              </a:rPr>
              <a:t>Garbage</a:t>
            </a:r>
          </a:p>
        </p:txBody>
      </p:sp>
    </p:spTree>
    <p:extLst>
      <p:ext uri="{BB962C8B-B14F-4D97-AF65-F5344CB8AC3E}">
        <p14:creationId xmlns:p14="http://schemas.microsoft.com/office/powerpoint/2010/main" val="65352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can you help?</a:t>
            </a:r>
          </a:p>
        </p:txBody>
      </p:sp>
      <p:sp>
        <p:nvSpPr>
          <p:cNvPr id="3" name="Content Placeholder 2"/>
          <p:cNvSpPr>
            <a:spLocks noGrp="1"/>
          </p:cNvSpPr>
          <p:nvPr>
            <p:ph idx="1"/>
          </p:nvPr>
        </p:nvSpPr>
        <p:spPr>
          <a:xfrm>
            <a:off x="-1984735" y="1243092"/>
            <a:ext cx="10370270" cy="587063"/>
          </a:xfrm>
        </p:spPr>
        <p:txBody>
          <a:bodyPr/>
          <a:lstStyle/>
          <a:p>
            <a:pPr marL="0" indent="0" algn="ctr">
              <a:buNone/>
            </a:pPr>
            <a:r>
              <a:rPr lang="en-GB" dirty="0"/>
              <a:t>Remember the 3 R’s!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198C37-2E9A-47E5-8C17-BEDDB4D5E342}" type="slidenum">
              <a:rPr kumimoji="0" lang="en-GB" sz="1200" b="0" i="0" u="none" strike="noStrike" kern="1200" cap="none" spc="0" normalizeH="0" baseline="0" noProof="0" smtClean="0">
                <a:ln>
                  <a:noFill/>
                </a:ln>
                <a:solidFill>
                  <a:prstClr val="white"/>
                </a:solidFill>
                <a:effectLst/>
                <a:uLnTx/>
                <a:uFillTx/>
                <a:latin typeface="take_out_the_garbage" panose="02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prstClr val="white"/>
              </a:solidFill>
              <a:effectLst/>
              <a:uLnTx/>
              <a:uFillTx/>
              <a:latin typeface="take_out_the_garbage" panose="02000500000000000000" pitchFamily="2" charset="0"/>
              <a:ea typeface="+mn-ea"/>
              <a:cs typeface="+mn-cs"/>
            </a:endParaRPr>
          </a:p>
        </p:txBody>
      </p:sp>
      <p:graphicFrame>
        <p:nvGraphicFramePr>
          <p:cNvPr id="5" name="Content Placeholder 4"/>
          <p:cNvGraphicFramePr>
            <a:graphicFrameLocks/>
          </p:cNvGraphicFramePr>
          <p:nvPr/>
        </p:nvGraphicFramePr>
        <p:xfrm>
          <a:off x="838199" y="1622501"/>
          <a:ext cx="5600701" cy="43353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6096001" y="1407370"/>
            <a:ext cx="5701392" cy="1055608"/>
          </a:xfrm>
          <a:prstGeom prst="roundRect">
            <a:avLst/>
          </a:prstGeom>
          <a:noFill/>
          <a:ln w="57150">
            <a:solidFill>
              <a:srgbClr val="00B0F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Make less waste in the first place </a:t>
            </a:r>
          </a:p>
        </p:txBody>
      </p:sp>
      <p:sp>
        <p:nvSpPr>
          <p:cNvPr id="7" name="Right Arrow 6"/>
          <p:cNvSpPr/>
          <p:nvPr/>
        </p:nvSpPr>
        <p:spPr>
          <a:xfrm rot="21036962">
            <a:off x="5361781" y="1680454"/>
            <a:ext cx="762000" cy="62306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6096000" y="2784353"/>
            <a:ext cx="5701393" cy="1055608"/>
          </a:xfrm>
          <a:prstGeom prst="roundRect">
            <a:avLst/>
          </a:prstGeom>
          <a:noFill/>
          <a:ln w="57150">
            <a:solidFill>
              <a:schemeClr val="accent4"/>
            </a:solidFill>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omic Sans MS"/>
                <a:ea typeface="+mn-ea"/>
                <a:cs typeface="+mn-cs"/>
              </a:rPr>
              <a:t>Use things again instead of throwing them away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ight Arrow 8"/>
          <p:cNvSpPr/>
          <p:nvPr/>
        </p:nvSpPr>
        <p:spPr>
          <a:xfrm rot="80783">
            <a:off x="5323298" y="3057967"/>
            <a:ext cx="762000" cy="62306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ight Arrow 9"/>
          <p:cNvSpPr/>
          <p:nvPr/>
        </p:nvSpPr>
        <p:spPr>
          <a:xfrm rot="542525">
            <a:off x="5264032" y="4710478"/>
            <a:ext cx="762000" cy="62306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p:cNvSpPr txBox="1"/>
          <p:nvPr/>
        </p:nvSpPr>
        <p:spPr>
          <a:xfrm>
            <a:off x="6096000" y="4098725"/>
            <a:ext cx="5701393" cy="2009061"/>
          </a:xfrm>
          <a:prstGeom prst="roundRect">
            <a:avLst/>
          </a:prstGeom>
          <a:noFill/>
          <a:ln w="57150">
            <a:solidFill>
              <a:schemeClr val="accent6"/>
            </a:solidFill>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omic Sans MS"/>
                <a:ea typeface="+mn-ea"/>
                <a:cs typeface="+mn-cs"/>
              </a:rPr>
              <a:t>Recycle the correct things as much as possible so that they can be made into new things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074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32779325-F4C8-4AF3-8327-D9F0B42909C9}"/>
                                            </p:graphicEl>
                                          </p:spTgt>
                                        </p:tgtEl>
                                        <p:attrNameLst>
                                          <p:attrName>style.visibility</p:attrName>
                                        </p:attrNameLst>
                                      </p:cBhvr>
                                      <p:to>
                                        <p:strVal val="visible"/>
                                      </p:to>
                                    </p:set>
                                    <p:animEffect transition="in" filter="fade">
                                      <p:cBhvr>
                                        <p:cTn id="17" dur="500"/>
                                        <p:tgtEl>
                                          <p:spTgt spid="5">
                                            <p:graphicEl>
                                              <a:dgm id="{32779325-F4C8-4AF3-8327-D9F0B42909C9}"/>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6296E9DB-A056-4BFC-B986-7A47947B58F5}"/>
                                            </p:graphicEl>
                                          </p:spTgt>
                                        </p:tgtEl>
                                        <p:attrNameLst>
                                          <p:attrName>style.visibility</p:attrName>
                                        </p:attrNameLst>
                                      </p:cBhvr>
                                      <p:to>
                                        <p:strVal val="visible"/>
                                      </p:to>
                                    </p:set>
                                    <p:animEffect transition="in" filter="fade">
                                      <p:cBhvr>
                                        <p:cTn id="22" dur="500"/>
                                        <p:tgtEl>
                                          <p:spTgt spid="5">
                                            <p:graphicEl>
                                              <a:dgm id="{6296E9DB-A056-4BFC-B986-7A47947B58F5}"/>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dgm id="{904E6E2D-DC98-4345-A51F-65211C9B323F}"/>
                                            </p:graphicEl>
                                          </p:spTgt>
                                        </p:tgtEl>
                                        <p:attrNameLst>
                                          <p:attrName>style.visibility</p:attrName>
                                        </p:attrNameLst>
                                      </p:cBhvr>
                                      <p:to>
                                        <p:strVal val="visible"/>
                                      </p:to>
                                    </p:set>
                                    <p:animEffect transition="in" filter="fade">
                                      <p:cBhvr>
                                        <p:cTn id="27" dur="500"/>
                                        <p:tgtEl>
                                          <p:spTgt spid="5">
                                            <p:graphicEl>
                                              <a:dgm id="{904E6E2D-DC98-4345-A51F-65211C9B323F}"/>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Graphic spid="5" grpId="0" uiExpand="1">
        <p:bldSub>
          <a:bldDgm bld="lvlOne"/>
        </p:bldSub>
      </p:bldGraphic>
      <p:bldP spid="6" grpId="0" animBg="1"/>
      <p:bldP spid="7" grpId="0" animBg="1"/>
      <p:bldP spid="8" grpId="0" animBg="1"/>
      <p:bldP spid="9" grpId="0" animBg="1"/>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3Rs at home and school</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198C37-2E9A-47E5-8C17-BEDDB4D5E342}" type="slidenum">
              <a:rPr kumimoji="0" lang="en-GB" sz="1200" b="0" i="0" u="none" strike="noStrike" kern="1200" cap="none" spc="0" normalizeH="0" baseline="0" noProof="0" smtClean="0">
                <a:ln>
                  <a:noFill/>
                </a:ln>
                <a:solidFill>
                  <a:prstClr val="white"/>
                </a:solidFill>
                <a:effectLst/>
                <a:uLnTx/>
                <a:uFillTx/>
                <a:latin typeface="take_out_the_garbage" panose="02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white"/>
              </a:solidFill>
              <a:effectLst/>
              <a:uLnTx/>
              <a:uFillTx/>
              <a:latin typeface="take_out_the_garbage" panose="02000500000000000000" pitchFamily="2" charset="0"/>
              <a:ea typeface="+mn-ea"/>
              <a:cs typeface="+mn-cs"/>
            </a:endParaRPr>
          </a:p>
        </p:txBody>
      </p:sp>
      <p:pic>
        <p:nvPicPr>
          <p:cNvPr id="5" name="Picture 4" descr="Reusable Water Bottle Reminder">
            <a:extLst>
              <a:ext uri="{FF2B5EF4-FFF2-40B4-BE49-F238E27FC236}">
                <a16:creationId xmlns:a16="http://schemas.microsoft.com/office/drawing/2014/main" id="{EAC55569-1BBC-430F-B99E-D7D3369CFA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0937" y="1766354"/>
            <a:ext cx="3535724" cy="17678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ow to Donate a Toy to Toys for Tots">
            <a:extLst>
              <a:ext uri="{FF2B5EF4-FFF2-40B4-BE49-F238E27FC236}">
                <a16:creationId xmlns:a16="http://schemas.microsoft.com/office/drawing/2014/main" id="{9CC65BD9-457E-4008-9E2B-F5CAA8C50B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3592" y="1972443"/>
            <a:ext cx="3604342" cy="36043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Top tips to get kids recycling - CBeebies - BBC">
            <a:extLst>
              <a:ext uri="{FF2B5EF4-FFF2-40B4-BE49-F238E27FC236}">
                <a16:creationId xmlns:a16="http://schemas.microsoft.com/office/drawing/2014/main" id="{B5517F66-A6EA-4CEB-93A2-A02BE5CC82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2996" y="3774614"/>
            <a:ext cx="3443665" cy="1937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35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Waste?</a:t>
            </a:r>
          </a:p>
        </p:txBody>
      </p:sp>
      <p:sp>
        <p:nvSpPr>
          <p:cNvPr id="4" name="Slide Number Placeholder 3"/>
          <p:cNvSpPr>
            <a:spLocks noGrp="1"/>
          </p:cNvSpPr>
          <p:nvPr>
            <p:ph type="sldNum" sz="quarter" idx="12"/>
          </p:nvPr>
        </p:nvSpPr>
        <p:spPr/>
        <p:txBody>
          <a:bodyPr/>
          <a:lstStyle/>
          <a:p>
            <a:fld id="{F2198C37-2E9A-47E5-8C17-BEDDB4D5E342}" type="slidenum">
              <a:rPr lang="en-GB" smtClean="0"/>
              <a:pPr/>
              <a:t>3</a:t>
            </a:fld>
            <a:endParaRPr lang="en-GB" dirty="0"/>
          </a:p>
        </p:txBody>
      </p:sp>
      <p:sp>
        <p:nvSpPr>
          <p:cNvPr id="6" name="TextBox 5"/>
          <p:cNvSpPr txBox="1"/>
          <p:nvPr/>
        </p:nvSpPr>
        <p:spPr>
          <a:xfrm>
            <a:off x="1843260" y="2438400"/>
            <a:ext cx="8281815" cy="1446550"/>
          </a:xfrm>
          <a:prstGeom prst="rect">
            <a:avLst/>
          </a:prstGeom>
          <a:solidFill>
            <a:srgbClr val="00B0F0"/>
          </a:solidFill>
        </p:spPr>
        <p:txBody>
          <a:bodyPr wrap="square" rtlCol="0">
            <a:spAutoFit/>
          </a:bodyPr>
          <a:lstStyle/>
          <a:p>
            <a:pPr algn="ctr"/>
            <a:r>
              <a:rPr lang="en-GB" sz="4400" dirty="0">
                <a:solidFill>
                  <a:schemeClr val="bg1"/>
                </a:solidFill>
                <a:latin typeface="Comic Sans MS" panose="030F0702030302020204" pitchFamily="66" charset="0"/>
              </a:rPr>
              <a:t>Waste can be anything we no longer want or need.</a:t>
            </a:r>
          </a:p>
        </p:txBody>
      </p:sp>
    </p:spTree>
    <p:extLst>
      <p:ext uri="{BB962C8B-B14F-4D97-AF65-F5344CB8AC3E}">
        <p14:creationId xmlns:p14="http://schemas.microsoft.com/office/powerpoint/2010/main" val="145707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13805" y="2608592"/>
            <a:ext cx="8491365" cy="1938992"/>
          </a:xfrm>
          <a:prstGeom prst="rect">
            <a:avLst/>
          </a:prstGeom>
          <a:noFill/>
        </p:spPr>
        <p:txBody>
          <a:bodyPr wrap="square" rtlCol="0">
            <a:spAutoFit/>
          </a:bodyPr>
          <a:lstStyle/>
          <a:p>
            <a:pPr algn="ctr"/>
            <a:r>
              <a:rPr lang="en-GB" sz="6000" b="1" dirty="0">
                <a:solidFill>
                  <a:schemeClr val="accent6"/>
                </a:solidFill>
                <a:latin typeface="Comic Sans MS" panose="030F0702030302020204" pitchFamily="66" charset="0"/>
              </a:rPr>
              <a:t>Can you think of any examples?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35562">
            <a:off x="460101" y="4031439"/>
            <a:ext cx="3160275" cy="2357666"/>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95174">
            <a:off x="1029522" y="511423"/>
            <a:ext cx="2645433" cy="2107224"/>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6779">
            <a:off x="7977628" y="4147875"/>
            <a:ext cx="3659910" cy="2443809"/>
          </a:xfrm>
          <a:prstGeom prst="rect">
            <a:avLst/>
          </a:prstGeom>
        </p:spPr>
      </p:pic>
      <p:pic>
        <p:nvPicPr>
          <p:cNvPr id="2050" name="Picture 2" descr="Image result for plastic bottles pots tubs and tray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79741">
            <a:off x="8463708" y="138059"/>
            <a:ext cx="3496742" cy="245109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toy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86172" y="4484654"/>
            <a:ext cx="2332168" cy="233216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bik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86172" y="345848"/>
            <a:ext cx="2116743" cy="2116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74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500"/>
                                        <p:tgtEl>
                                          <p:spTgt spid="2050"/>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052"/>
                                        </p:tgtEl>
                                        <p:attrNameLst>
                                          <p:attrName>style.visibility</p:attrName>
                                        </p:attrNameLst>
                                      </p:cBhvr>
                                      <p:to>
                                        <p:strVal val="visible"/>
                                      </p:to>
                                    </p:set>
                                    <p:animEffect transition="in" filter="fade">
                                      <p:cBhvr>
                                        <p:cTn id="28" dur="500"/>
                                        <p:tgtEl>
                                          <p:spTgt spid="2052"/>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38225"/>
            <a:ext cx="12287250" cy="3796903"/>
          </a:xfrm>
        </p:spPr>
        <p:txBody>
          <a:bodyPr>
            <a:noAutofit/>
          </a:bodyPr>
          <a:lstStyle/>
          <a:p>
            <a:pPr algn="ctr"/>
            <a:r>
              <a:rPr lang="en-GB" sz="6600" b="1" dirty="0">
                <a:latin typeface="Comic Sans MS" panose="030F0702030302020204" pitchFamily="66" charset="0"/>
              </a:rPr>
              <a:t>In the UK, households produce </a:t>
            </a:r>
            <a:br>
              <a:rPr lang="en-GB" sz="8000" b="1" dirty="0">
                <a:solidFill>
                  <a:srgbClr val="8DC63F"/>
                </a:solidFill>
              </a:rPr>
            </a:br>
            <a:r>
              <a:rPr lang="en-GB" sz="8000" b="1" dirty="0">
                <a:solidFill>
                  <a:srgbClr val="8DC63F"/>
                </a:solidFill>
              </a:rPr>
              <a:t>31 MILLION TONNES </a:t>
            </a:r>
            <a:br>
              <a:rPr lang="en-GB" sz="8000" b="1" dirty="0">
                <a:solidFill>
                  <a:srgbClr val="8DC63F"/>
                </a:solidFill>
              </a:rPr>
            </a:br>
            <a:r>
              <a:rPr lang="en-GB" sz="6600" b="1" dirty="0">
                <a:latin typeface="Comic Sans MS" panose="030F0702030302020204" pitchFamily="66" charset="0"/>
              </a:rPr>
              <a:t>of waste a year! </a:t>
            </a:r>
          </a:p>
        </p:txBody>
      </p:sp>
    </p:spTree>
    <p:extLst>
      <p:ext uri="{BB962C8B-B14F-4D97-AF65-F5344CB8AC3E}">
        <p14:creationId xmlns:p14="http://schemas.microsoft.com/office/powerpoint/2010/main" val="1005642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15766" y="951656"/>
            <a:ext cx="10325335" cy="3785652"/>
          </a:xfrm>
          <a:prstGeom prst="rect">
            <a:avLst/>
          </a:prstGeom>
        </p:spPr>
        <p:txBody>
          <a:bodyPr wrap="square" anchor="t">
            <a:spAutoFit/>
          </a:bodyPr>
          <a:lstStyle/>
          <a:p>
            <a:pPr algn="ctr"/>
            <a:r>
              <a:rPr lang="en-GB" sz="6000" b="1" dirty="0">
                <a:latin typeface="Comic Sans MS" panose="030F0702030302020204" pitchFamily="66" charset="0"/>
              </a:rPr>
              <a:t>31 million tonnes</a:t>
            </a:r>
          </a:p>
          <a:p>
            <a:pPr algn="ctr"/>
            <a:r>
              <a:rPr lang="en-GB" sz="6000" b="1" dirty="0">
                <a:latin typeface="Comic Sans MS" panose="030F0702030302020204" pitchFamily="66" charset="0"/>
              </a:rPr>
              <a:t>= </a:t>
            </a:r>
          </a:p>
          <a:p>
            <a:pPr algn="ctr"/>
            <a:r>
              <a:rPr lang="en-GB" sz="6000" b="1" dirty="0">
                <a:latin typeface="Comic Sans MS"/>
              </a:rPr>
              <a:t>3.5 million Double decker buses! </a:t>
            </a:r>
            <a:endParaRPr lang="en-GB" sz="6000" b="1" dirty="0">
              <a:latin typeface="Comic Sans MS" panose="030F0702030302020204" pitchFamily="66" charset="0"/>
            </a:endParaRPr>
          </a:p>
        </p:txBody>
      </p:sp>
    </p:spTree>
    <p:extLst>
      <p:ext uri="{BB962C8B-B14F-4D97-AF65-F5344CB8AC3E}">
        <p14:creationId xmlns:p14="http://schemas.microsoft.com/office/powerpoint/2010/main" val="201669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b="1" dirty="0"/>
              <a:t>Waste can cause a lot of problems</a:t>
            </a:r>
            <a:r>
              <a:rPr lang="en-GB" b="1" dirty="0">
                <a:solidFill>
                  <a:schemeClr val="accent6"/>
                </a:solidFill>
              </a:rPr>
              <a:t>…</a:t>
            </a:r>
          </a:p>
        </p:txBody>
      </p:sp>
      <p:sp>
        <p:nvSpPr>
          <p:cNvPr id="5" name="TextBox 4"/>
          <p:cNvSpPr txBox="1"/>
          <p:nvPr/>
        </p:nvSpPr>
        <p:spPr>
          <a:xfrm>
            <a:off x="7198992" y="1329274"/>
            <a:ext cx="4146936" cy="578882"/>
          </a:xfrm>
          <a:prstGeom prst="roundRect">
            <a:avLst/>
          </a:prstGeom>
          <a:solidFill>
            <a:srgbClr val="FF0000"/>
          </a:solidFill>
          <a:ln>
            <a:noFill/>
          </a:ln>
        </p:spPr>
        <p:txBody>
          <a:bodyPr wrap="none" rtlCol="0">
            <a:spAutoFit/>
          </a:bodyPr>
          <a:lstStyle>
            <a:defPPr>
              <a:defRPr lang="en-US"/>
            </a:defPPr>
            <a:lvl1pPr marR="0" lvl="0" indent="0" fontAlgn="auto">
              <a:lnSpc>
                <a:spcPct val="100000"/>
              </a:lnSpc>
              <a:spcBef>
                <a:spcPts val="0"/>
              </a:spcBef>
              <a:spcAft>
                <a:spcPts val="0"/>
              </a:spcAft>
              <a:buClrTx/>
              <a:buSzTx/>
              <a:buFontTx/>
              <a:buNone/>
              <a:tabLst/>
              <a:defRPr kumimoji="0" sz="2400" b="1" i="0" u="none" strike="noStrike" cap="none" spc="0" normalizeH="0" baseline="0">
                <a:ln>
                  <a:noFill/>
                </a:ln>
                <a:solidFill>
                  <a:srgbClr val="71C5E8"/>
                </a:solidFill>
                <a:effectLst/>
                <a:uLnTx/>
                <a:uFillTx/>
                <a:latin typeface="Calibri" panose="020F0502020204030204"/>
              </a:defRPr>
            </a:lvl1pPr>
          </a:lstStyle>
          <a:p>
            <a:r>
              <a:rPr lang="en-GB" sz="2800" dirty="0">
                <a:solidFill>
                  <a:schemeClr val="bg1"/>
                </a:solidFill>
                <a:latin typeface="Comic Sans MS" panose="030F0702030302020204" pitchFamily="66" charset="0"/>
              </a:rPr>
              <a:t>It can be very smelly </a:t>
            </a:r>
          </a:p>
        </p:txBody>
      </p:sp>
      <p:sp>
        <p:nvSpPr>
          <p:cNvPr id="6" name="TextBox 5"/>
          <p:cNvSpPr txBox="1"/>
          <p:nvPr/>
        </p:nvSpPr>
        <p:spPr>
          <a:xfrm>
            <a:off x="3985507" y="4028173"/>
            <a:ext cx="5108329" cy="578882"/>
          </a:xfrm>
          <a:prstGeom prst="roundRect">
            <a:avLst/>
          </a:prstGeom>
          <a:solidFill>
            <a:srgbClr val="FF0000"/>
          </a:solid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solidFill>
                <a:effectLst/>
                <a:uLnTx/>
                <a:uFillTx/>
                <a:latin typeface="Comic Sans MS" panose="030F0702030302020204" pitchFamily="66" charset="0"/>
              </a:rPr>
              <a:t>Can hurt animals and people</a:t>
            </a:r>
          </a:p>
        </p:txBody>
      </p:sp>
      <p:sp>
        <p:nvSpPr>
          <p:cNvPr id="7" name="TextBox 6"/>
          <p:cNvSpPr txBox="1"/>
          <p:nvPr/>
        </p:nvSpPr>
        <p:spPr>
          <a:xfrm>
            <a:off x="594591" y="1618715"/>
            <a:ext cx="4378382" cy="578882"/>
          </a:xfrm>
          <a:prstGeom prst="roundRect">
            <a:avLst/>
          </a:prstGeom>
          <a:solidFill>
            <a:srgbClr val="FF0000"/>
          </a:solid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solidFill>
                <a:effectLst/>
                <a:uLnTx/>
                <a:uFillTx/>
                <a:latin typeface="Comic Sans MS" panose="030F0702030302020204" pitchFamily="66" charset="0"/>
              </a:rPr>
              <a:t>Takes up a lot of</a:t>
            </a:r>
            <a:r>
              <a:rPr kumimoji="0" lang="en-GB" sz="2800" b="1" i="0" u="none" strike="noStrike" kern="1200" cap="none" spc="0" normalizeH="0" noProof="0" dirty="0">
                <a:ln>
                  <a:noFill/>
                </a:ln>
                <a:solidFill>
                  <a:schemeClr val="bg1"/>
                </a:solidFill>
                <a:effectLst/>
                <a:uLnTx/>
                <a:uFillTx/>
                <a:latin typeface="Comic Sans MS" panose="030F0702030302020204" pitchFamily="66" charset="0"/>
              </a:rPr>
              <a:t> s</a:t>
            </a:r>
            <a:r>
              <a:rPr kumimoji="0" lang="en-GB" sz="2800" b="1" i="0" u="none" strike="noStrike" kern="1200" cap="none" spc="0" normalizeH="0" baseline="0" noProof="0" dirty="0">
                <a:ln>
                  <a:noFill/>
                </a:ln>
                <a:solidFill>
                  <a:schemeClr val="bg1"/>
                </a:solidFill>
                <a:effectLst/>
                <a:uLnTx/>
                <a:uFillTx/>
                <a:latin typeface="Comic Sans MS" panose="030F0702030302020204" pitchFamily="66" charset="0"/>
              </a:rPr>
              <a:t>pace</a:t>
            </a:r>
          </a:p>
        </p:txBody>
      </p:sp>
      <p:sp>
        <p:nvSpPr>
          <p:cNvPr id="8" name="TextBox 7"/>
          <p:cNvSpPr txBox="1"/>
          <p:nvPr/>
        </p:nvSpPr>
        <p:spPr>
          <a:xfrm>
            <a:off x="180259" y="5160893"/>
            <a:ext cx="4753875" cy="578882"/>
          </a:xfrm>
          <a:prstGeom prst="roundRect">
            <a:avLst/>
          </a:prstGeom>
          <a:solidFill>
            <a:srgbClr val="FF0000"/>
          </a:solid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solidFill>
                <a:effectLst/>
                <a:uLnTx/>
                <a:uFillTx/>
                <a:latin typeface="Comic Sans MS" panose="030F0702030302020204" pitchFamily="66" charset="0"/>
              </a:rPr>
              <a:t>Can be hard to get rid of</a:t>
            </a:r>
          </a:p>
        </p:txBody>
      </p:sp>
      <p:pic>
        <p:nvPicPr>
          <p:cNvPr id="9" name="Picture 2" descr="Image result for sme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0149">
            <a:off x="8330570" y="2062917"/>
            <a:ext cx="2562895" cy="17101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mage result for waste and animal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325891">
            <a:off x="4818658" y="2020907"/>
            <a:ext cx="2708275" cy="178326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Image result for landfi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0250">
            <a:off x="393219" y="2288296"/>
            <a:ext cx="3264962" cy="162388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toothbrus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565194">
            <a:off x="5750718" y="4794802"/>
            <a:ext cx="1392391" cy="139239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plastic bag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28652" y="4831529"/>
            <a:ext cx="1582226" cy="106124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79020" y="4929443"/>
            <a:ext cx="1296075" cy="865420"/>
          </a:xfrm>
          <a:prstGeom prst="rect">
            <a:avLst/>
          </a:prstGeom>
        </p:spPr>
      </p:pic>
      <p:pic>
        <p:nvPicPr>
          <p:cNvPr id="13" name="Picture 2" descr="Image result for fridg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664732" y="4883271"/>
            <a:ext cx="1215455" cy="1215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173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076"/>
                                        </p:tgtEl>
                                        <p:attrNameLst>
                                          <p:attrName>style.visibility</p:attrName>
                                        </p:attrNameLst>
                                      </p:cBhvr>
                                      <p:to>
                                        <p:strVal val="visible"/>
                                      </p:to>
                                    </p:set>
                                    <p:animEffect transition="in" filter="fade">
                                      <p:cBhvr>
                                        <p:cTn id="36" dur="500"/>
                                        <p:tgtEl>
                                          <p:spTgt spid="3076"/>
                                        </p:tgtEl>
                                      </p:cBhvr>
                                    </p:animEffect>
                                  </p:childTnLst>
                                </p:cTn>
                              </p:par>
                              <p:par>
                                <p:cTn id="37" presetID="10" presetClass="entr" presetSubtype="0" fill="hold" nodeType="withEffect">
                                  <p:stCondLst>
                                    <p:cond delay="0"/>
                                  </p:stCondLst>
                                  <p:childTnLst>
                                    <p:set>
                                      <p:cBhvr>
                                        <p:cTn id="38" dur="1" fill="hold">
                                          <p:stCondLst>
                                            <p:cond delay="0"/>
                                          </p:stCondLst>
                                        </p:cTn>
                                        <p:tgtEl>
                                          <p:spTgt spid="3078"/>
                                        </p:tgtEl>
                                        <p:attrNameLst>
                                          <p:attrName>style.visibility</p:attrName>
                                        </p:attrNameLst>
                                      </p:cBhvr>
                                      <p:to>
                                        <p:strVal val="visible"/>
                                      </p:to>
                                    </p:set>
                                    <p:animEffect transition="in" filter="fade">
                                      <p:cBhvr>
                                        <p:cTn id="39" dur="500"/>
                                        <p:tgtEl>
                                          <p:spTgt spid="307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par>
                                <p:cTn id="43" presetID="1" presetClass="entr" presetSubtype="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par>
                                <p:cTn id="45" presetID="2" presetClass="entr" presetSubtype="4"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3R’s</a:t>
            </a:r>
          </a:p>
        </p:txBody>
      </p:sp>
      <p:sp>
        <p:nvSpPr>
          <p:cNvPr id="4" name="Slide Number Placeholder 3"/>
          <p:cNvSpPr>
            <a:spLocks noGrp="1"/>
          </p:cNvSpPr>
          <p:nvPr>
            <p:ph type="sldNum" sz="quarter" idx="12"/>
          </p:nvPr>
        </p:nvSpPr>
        <p:spPr/>
        <p:txBody>
          <a:bodyPr/>
          <a:lstStyle/>
          <a:p>
            <a:fld id="{F2198C37-2E9A-47E5-8C17-BEDDB4D5E342}" type="slidenum">
              <a:rPr lang="en-GB" smtClean="0"/>
              <a:pPr/>
              <a:t>8</a:t>
            </a:fld>
            <a:endParaRPr lang="en-GB" dirty="0"/>
          </a:p>
        </p:txBody>
      </p:sp>
      <p:graphicFrame>
        <p:nvGraphicFramePr>
          <p:cNvPr id="5" name="Content Placeholder 4"/>
          <p:cNvGraphicFramePr>
            <a:graphicFrameLocks noGrp="1"/>
          </p:cNvGraphicFramePr>
          <p:nvPr>
            <p:ph idx="1"/>
          </p:nvPr>
        </p:nvGraphicFramePr>
        <p:xfrm>
          <a:off x="838199" y="1355725"/>
          <a:ext cx="5938157" cy="4602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6096001" y="1407370"/>
            <a:ext cx="5701392" cy="1055608"/>
          </a:xfrm>
          <a:prstGeom prst="roundRect">
            <a:avLst/>
          </a:prstGeom>
          <a:noFill/>
          <a:ln w="57150">
            <a:solidFill>
              <a:srgbClr val="00B0F0"/>
            </a:solidFill>
          </a:ln>
        </p:spPr>
        <p:txBody>
          <a:bodyPr wrap="square" rtlCol="0">
            <a:spAutoFit/>
          </a:bodyPr>
          <a:lstStyle/>
          <a:p>
            <a:pPr algn="ctr"/>
            <a:r>
              <a:rPr lang="en-GB" sz="2800" dirty="0">
                <a:latin typeface="Comic Sans MS" panose="030F0702030302020204" pitchFamily="66" charset="0"/>
              </a:rPr>
              <a:t>Make less waste in the first place </a:t>
            </a:r>
          </a:p>
        </p:txBody>
      </p:sp>
      <p:sp>
        <p:nvSpPr>
          <p:cNvPr id="8" name="Right Arrow 7"/>
          <p:cNvSpPr/>
          <p:nvPr/>
        </p:nvSpPr>
        <p:spPr>
          <a:xfrm rot="21036962">
            <a:off x="5361781" y="1680454"/>
            <a:ext cx="762000" cy="62306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6096000" y="2784353"/>
            <a:ext cx="5701393" cy="1055608"/>
          </a:xfrm>
          <a:prstGeom prst="roundRect">
            <a:avLst/>
          </a:prstGeom>
          <a:noFill/>
          <a:ln w="57150">
            <a:solidFill>
              <a:schemeClr val="accent4"/>
            </a:solidFill>
          </a:ln>
        </p:spPr>
        <p:txBody>
          <a:bodyPr wrap="square" rtlCol="0" anchor="t">
            <a:spAutoFit/>
          </a:bodyPr>
          <a:lstStyle/>
          <a:p>
            <a:pPr algn="ctr"/>
            <a:r>
              <a:rPr lang="en-GB" sz="2800" dirty="0">
                <a:latin typeface="Comic Sans MS"/>
              </a:rPr>
              <a:t>Use things again instead of throwing them away </a:t>
            </a:r>
            <a:endParaRPr lang="en-GB" sz="2800" dirty="0">
              <a:latin typeface="Comic Sans MS" panose="030F0702030302020204" pitchFamily="66" charset="0"/>
            </a:endParaRPr>
          </a:p>
        </p:txBody>
      </p:sp>
      <p:sp>
        <p:nvSpPr>
          <p:cNvPr id="10" name="Right Arrow 9"/>
          <p:cNvSpPr/>
          <p:nvPr/>
        </p:nvSpPr>
        <p:spPr>
          <a:xfrm rot="80783">
            <a:off x="5323298" y="3057967"/>
            <a:ext cx="762000" cy="62306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Arrow 10"/>
          <p:cNvSpPr/>
          <p:nvPr/>
        </p:nvSpPr>
        <p:spPr>
          <a:xfrm rot="542525">
            <a:off x="5264032" y="4710478"/>
            <a:ext cx="762000" cy="62306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6096000" y="4098725"/>
            <a:ext cx="5701393" cy="1532334"/>
          </a:xfrm>
          <a:prstGeom prst="roundRect">
            <a:avLst/>
          </a:prstGeom>
          <a:noFill/>
          <a:ln w="57150">
            <a:solidFill>
              <a:schemeClr val="accent6"/>
            </a:solidFill>
          </a:ln>
        </p:spPr>
        <p:txBody>
          <a:bodyPr wrap="square" rtlCol="0" anchor="t">
            <a:spAutoFit/>
          </a:bodyPr>
          <a:lstStyle/>
          <a:p>
            <a:pPr algn="ctr"/>
            <a:r>
              <a:rPr lang="en-GB" sz="2800" dirty="0">
                <a:latin typeface="Comic Sans MS"/>
              </a:rPr>
              <a:t>Recycle the correct things as much as possible so that they can be made into new things </a:t>
            </a:r>
            <a:endParaRPr lang="en-GB" sz="2800" dirty="0">
              <a:latin typeface="Comic Sans MS" panose="030F0702030302020204" pitchFamily="66" charset="0"/>
            </a:endParaRPr>
          </a:p>
        </p:txBody>
      </p:sp>
    </p:spTree>
    <p:extLst>
      <p:ext uri="{BB962C8B-B14F-4D97-AF65-F5344CB8AC3E}">
        <p14:creationId xmlns:p14="http://schemas.microsoft.com/office/powerpoint/2010/main" val="32218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32779325-F4C8-4AF3-8327-D9F0B42909C9}"/>
                                            </p:graphicEl>
                                          </p:spTgt>
                                        </p:tgtEl>
                                        <p:attrNameLst>
                                          <p:attrName>style.visibility</p:attrName>
                                        </p:attrNameLst>
                                      </p:cBhvr>
                                      <p:to>
                                        <p:strVal val="visible"/>
                                      </p:to>
                                    </p:set>
                                    <p:animEffect transition="in" filter="fade">
                                      <p:cBhvr>
                                        <p:cTn id="7" dur="500"/>
                                        <p:tgtEl>
                                          <p:spTgt spid="5">
                                            <p:graphicEl>
                                              <a:dgm id="{32779325-F4C8-4AF3-8327-D9F0B42909C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6296E9DB-A056-4BFC-B986-7A47947B58F5}"/>
                                            </p:graphicEl>
                                          </p:spTgt>
                                        </p:tgtEl>
                                        <p:attrNameLst>
                                          <p:attrName>style.visibility</p:attrName>
                                        </p:attrNameLst>
                                      </p:cBhvr>
                                      <p:to>
                                        <p:strVal val="visible"/>
                                      </p:to>
                                    </p:set>
                                    <p:animEffect transition="in" filter="fade">
                                      <p:cBhvr>
                                        <p:cTn id="12" dur="500"/>
                                        <p:tgtEl>
                                          <p:spTgt spid="5">
                                            <p:graphicEl>
                                              <a:dgm id="{6296E9DB-A056-4BFC-B986-7A47947B58F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904E6E2D-DC98-4345-A51F-65211C9B323F}"/>
                                            </p:graphicEl>
                                          </p:spTgt>
                                        </p:tgtEl>
                                        <p:attrNameLst>
                                          <p:attrName>style.visibility</p:attrName>
                                        </p:attrNameLst>
                                      </p:cBhvr>
                                      <p:to>
                                        <p:strVal val="visible"/>
                                      </p:to>
                                    </p:set>
                                    <p:animEffect transition="in" filter="fade">
                                      <p:cBhvr>
                                        <p:cTn id="17" dur="500"/>
                                        <p:tgtEl>
                                          <p:spTgt spid="5">
                                            <p:graphicEl>
                                              <a:dgm id="{904E6E2D-DC98-4345-A51F-65211C9B323F}"/>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lvlOne"/>
        </p:bldSub>
      </p:bldGraphic>
      <p:bldP spid="7" grpId="0" animBg="1"/>
      <p:bldP spid="8" grpId="0" animBg="1"/>
      <p:bldP spid="9" grpId="0" animBg="1"/>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 of the 3Rs</a:t>
            </a:r>
          </a:p>
        </p:txBody>
      </p:sp>
      <p:sp>
        <p:nvSpPr>
          <p:cNvPr id="3" name="Content Placeholder 2"/>
          <p:cNvSpPr>
            <a:spLocks noGrp="1"/>
          </p:cNvSpPr>
          <p:nvPr>
            <p:ph idx="1"/>
          </p:nvPr>
        </p:nvSpPr>
        <p:spPr>
          <a:xfrm>
            <a:off x="910865" y="1209183"/>
            <a:ext cx="10370270" cy="2034837"/>
          </a:xfrm>
        </p:spPr>
        <p:txBody>
          <a:bodyPr vert="horz" lIns="91440" tIns="45720" rIns="91440" bIns="45720" rtlCol="0" anchor="t">
            <a:normAutofit/>
          </a:bodyPr>
          <a:lstStyle/>
          <a:p>
            <a:pPr marL="0" indent="0">
              <a:buNone/>
            </a:pPr>
            <a:r>
              <a:rPr lang="en-GB" sz="2400" b="1" dirty="0"/>
              <a:t>Reduce</a:t>
            </a:r>
          </a:p>
          <a:p>
            <a:r>
              <a:rPr lang="en-GB" sz="2400" dirty="0"/>
              <a:t>Think before you buy and only buy things that you need</a:t>
            </a:r>
          </a:p>
          <a:p>
            <a:r>
              <a:rPr lang="en-GB" sz="2400" dirty="0">
                <a:latin typeface="Comic Sans MS"/>
                <a:cs typeface="Arial"/>
              </a:rPr>
              <a:t>Think about the packaging before you buy </a:t>
            </a:r>
            <a:endParaRPr lang="en-GB" sz="2400" dirty="0"/>
          </a:p>
        </p:txBody>
      </p:sp>
      <p:sp>
        <p:nvSpPr>
          <p:cNvPr id="4" name="Slide Number Placeholder 3"/>
          <p:cNvSpPr>
            <a:spLocks noGrp="1"/>
          </p:cNvSpPr>
          <p:nvPr>
            <p:ph type="sldNum" sz="quarter" idx="12"/>
          </p:nvPr>
        </p:nvSpPr>
        <p:spPr>
          <a:xfrm>
            <a:off x="8755380" y="5872164"/>
            <a:ext cx="2743200" cy="365125"/>
          </a:xfrm>
        </p:spPr>
        <p:txBody>
          <a:bodyPr/>
          <a:lstStyle/>
          <a:p>
            <a:fld id="{F2198C37-2E9A-47E5-8C17-BEDDB4D5E342}" type="slidenum">
              <a:rPr lang="en-GB" smtClean="0"/>
              <a:pPr/>
              <a:t>9</a:t>
            </a:fld>
            <a:endParaRPr lang="en-GB" dirty="0"/>
          </a:p>
        </p:txBody>
      </p:sp>
      <p:pic>
        <p:nvPicPr>
          <p:cNvPr id="1026" name="Picture 2" descr="Kellogg's® Coco Pops® | Kellogg's Austral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3361" y="3121146"/>
            <a:ext cx="1603057" cy="2185987"/>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8755380" y="2580544"/>
            <a:ext cx="1813078" cy="67151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omic Sans MS" panose="030F0702030302020204" pitchFamily="66" charset="0"/>
              </a:rPr>
              <a:t>8 servings</a:t>
            </a:r>
          </a:p>
        </p:txBody>
      </p:sp>
      <p:pic>
        <p:nvPicPr>
          <p:cNvPr id="1030" name="Picture 6" descr="Kellogg's Cereal Variety Packs, Pack of 8: Amazon.co.uk: Groce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5148" y="3581514"/>
            <a:ext cx="3130551" cy="1540131"/>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9967435" y="3366925"/>
            <a:ext cx="1813078" cy="67151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omic Sans MS" panose="030F0702030302020204" pitchFamily="66" charset="0"/>
              </a:rPr>
              <a:t> 8 Cardboard boxes</a:t>
            </a:r>
          </a:p>
        </p:txBody>
      </p:sp>
      <p:sp>
        <p:nvSpPr>
          <p:cNvPr id="10" name="Rounded Rectangle 9"/>
          <p:cNvSpPr/>
          <p:nvPr/>
        </p:nvSpPr>
        <p:spPr>
          <a:xfrm>
            <a:off x="9220441" y="4287504"/>
            <a:ext cx="1813078" cy="52179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omic Sans MS" panose="030F0702030302020204" pitchFamily="66" charset="0"/>
              </a:rPr>
              <a:t>8 inside bags</a:t>
            </a:r>
          </a:p>
        </p:txBody>
      </p:sp>
      <p:sp>
        <p:nvSpPr>
          <p:cNvPr id="11" name="Rounded Rectangle 10"/>
          <p:cNvSpPr/>
          <p:nvPr/>
        </p:nvSpPr>
        <p:spPr>
          <a:xfrm>
            <a:off x="10125071" y="5058365"/>
            <a:ext cx="1816895" cy="52179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omic Sans MS" panose="030F0702030302020204" pitchFamily="66" charset="0"/>
              </a:rPr>
              <a:t>All wrapped in plastic film</a:t>
            </a:r>
          </a:p>
        </p:txBody>
      </p:sp>
      <p:sp>
        <p:nvSpPr>
          <p:cNvPr id="12" name="Rounded Rectangle 11"/>
          <p:cNvSpPr/>
          <p:nvPr/>
        </p:nvSpPr>
        <p:spPr>
          <a:xfrm>
            <a:off x="232384" y="3043840"/>
            <a:ext cx="1813078" cy="671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omic Sans MS" panose="030F0702030302020204" pitchFamily="66" charset="0"/>
              </a:rPr>
              <a:t>24 servings</a:t>
            </a:r>
          </a:p>
        </p:txBody>
      </p:sp>
      <p:sp>
        <p:nvSpPr>
          <p:cNvPr id="13" name="Rounded Rectangle 12"/>
          <p:cNvSpPr/>
          <p:nvPr/>
        </p:nvSpPr>
        <p:spPr>
          <a:xfrm>
            <a:off x="1439790" y="3813905"/>
            <a:ext cx="1813078" cy="671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omic Sans MS" panose="030F0702030302020204" pitchFamily="66" charset="0"/>
              </a:rPr>
              <a:t> 1 Cardboard box</a:t>
            </a:r>
          </a:p>
        </p:txBody>
      </p:sp>
      <p:sp>
        <p:nvSpPr>
          <p:cNvPr id="14" name="Rounded Rectangle 13"/>
          <p:cNvSpPr/>
          <p:nvPr/>
        </p:nvSpPr>
        <p:spPr>
          <a:xfrm>
            <a:off x="177846" y="4571855"/>
            <a:ext cx="1813078" cy="5217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omic Sans MS" panose="030F0702030302020204" pitchFamily="66" charset="0"/>
              </a:rPr>
              <a:t>1 inside bag</a:t>
            </a:r>
          </a:p>
        </p:txBody>
      </p:sp>
      <p:sp>
        <p:nvSpPr>
          <p:cNvPr id="15" name="Rounded Rectangle 14"/>
          <p:cNvSpPr/>
          <p:nvPr/>
        </p:nvSpPr>
        <p:spPr>
          <a:xfrm>
            <a:off x="1542892" y="5121645"/>
            <a:ext cx="1816895" cy="5217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omic Sans MS" panose="030F0702030302020204" pitchFamily="66" charset="0"/>
              </a:rPr>
              <a:t>No plastic film</a:t>
            </a:r>
          </a:p>
        </p:txBody>
      </p:sp>
      <p:sp>
        <p:nvSpPr>
          <p:cNvPr id="8" name="Rounded Rectangle 7"/>
          <p:cNvSpPr/>
          <p:nvPr/>
        </p:nvSpPr>
        <p:spPr>
          <a:xfrm>
            <a:off x="4198781" y="2718031"/>
            <a:ext cx="3702997" cy="699234"/>
          </a:xfrm>
          <a:prstGeom prst="round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Comic Sans MS"/>
              </a:rPr>
              <a:t>Which will make more waste?</a:t>
            </a:r>
          </a:p>
        </p:txBody>
      </p:sp>
    </p:spTree>
    <p:extLst>
      <p:ext uri="{BB962C8B-B14F-4D97-AF65-F5344CB8AC3E}">
        <p14:creationId xmlns:p14="http://schemas.microsoft.com/office/powerpoint/2010/main" val="2026083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fade">
                                      <p:cBhvr>
                                        <p:cTn id="24" dur="500"/>
                                        <p:tgtEl>
                                          <p:spTgt spid="1026"/>
                                        </p:tgtEl>
                                      </p:cBhvr>
                                    </p:animEffect>
                                  </p:childTnLst>
                                </p:cTn>
                              </p:par>
                              <p:par>
                                <p:cTn id="25" presetID="10" presetClass="entr" presetSubtype="0" fill="hold" nodeType="withEffect">
                                  <p:stCondLst>
                                    <p:cond delay="0"/>
                                  </p:stCondLst>
                                  <p:childTnLst>
                                    <p:set>
                                      <p:cBhvr>
                                        <p:cTn id="26" dur="1" fill="hold">
                                          <p:stCondLst>
                                            <p:cond delay="0"/>
                                          </p:stCondLst>
                                        </p:cTn>
                                        <p:tgtEl>
                                          <p:spTgt spid="1030"/>
                                        </p:tgtEl>
                                        <p:attrNameLst>
                                          <p:attrName>style.visibility</p:attrName>
                                        </p:attrNameLst>
                                      </p:cBhvr>
                                      <p:to>
                                        <p:strVal val="visible"/>
                                      </p:to>
                                    </p:set>
                                    <p:animEffect transition="in" filter="fade">
                                      <p:cBhvr>
                                        <p:cTn id="27" dur="500"/>
                                        <p:tgtEl>
                                          <p:spTgt spid="103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500"/>
                                        <p:tgtEl>
                                          <p:spTgt spid="1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500"/>
                                        <p:tgtEl>
                                          <p:spTgt spid="1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9" grpId="0" animBg="1"/>
      <p:bldP spid="10" grpId="0" animBg="1"/>
      <p:bldP spid="11" grpId="0" animBg="1"/>
      <p:bldP spid="12" grpId="0" animBg="1"/>
      <p:bldP spid="13" grpId="0" animBg="1"/>
      <p:bldP spid="14" grpId="0" animBg="1"/>
      <p:bldP spid="15"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189833938BCCD4D8DF58687D5785D6C" ma:contentTypeVersion="7" ma:contentTypeDescription="Create a new document." ma:contentTypeScope="" ma:versionID="5cdde656cabbea56321fb41fd67f4266">
  <xsd:schema xmlns:xsd="http://www.w3.org/2001/XMLSchema" xmlns:xs="http://www.w3.org/2001/XMLSchema" xmlns:p="http://schemas.microsoft.com/office/2006/metadata/properties" xmlns:ns2="8ee5520e-8a30-4f9a-8ee6-9c5a5869eb98" targetNamespace="http://schemas.microsoft.com/office/2006/metadata/properties" ma:root="true" ma:fieldsID="7a95cfc08f31ea5ab0c69c734468be17" ns2:_="">
    <xsd:import namespace="8ee5520e-8a30-4f9a-8ee6-9c5a5869eb9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e5520e-8a30-4f9a-8ee6-9c5a5869eb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A3AC40-A87C-4688-BC28-32A3E33AAE2B}">
  <ds:schemaRefs>
    <ds:schemaRef ds:uri="http://purl.org/dc/terms/"/>
    <ds:schemaRef ds:uri="http://schemas.microsoft.com/office/infopath/2007/PartnerControls"/>
    <ds:schemaRef ds:uri="http://schemas.microsoft.com/office/2006/documentManagement/types"/>
    <ds:schemaRef ds:uri="http://purl.org/dc/dcmitype/"/>
    <ds:schemaRef ds:uri="http://purl.org/dc/elements/1.1/"/>
    <ds:schemaRef ds:uri="8ee5520e-8a30-4f9a-8ee6-9c5a5869eb98"/>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20767EED-3446-426A-909A-979253951F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e5520e-8a30-4f9a-8ee6-9c5a5869eb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B39A394-C530-4ECF-8BD4-361CE7D96E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2504</TotalTime>
  <Words>1547</Words>
  <Application>Microsoft Office PowerPoint</Application>
  <PresentationFormat>Widescreen</PresentationFormat>
  <Paragraphs>235</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take_out_the_garbage</vt:lpstr>
      <vt:lpstr>Comic Sans MS</vt:lpstr>
      <vt:lpstr>Office Theme</vt:lpstr>
      <vt:lpstr>The 3R’s </vt:lpstr>
      <vt:lpstr>What is Waste?</vt:lpstr>
      <vt:lpstr>What is Waste?</vt:lpstr>
      <vt:lpstr>PowerPoint Presentation</vt:lpstr>
      <vt:lpstr>In the UK, households produce  31 MILLION TONNES  of waste a year! </vt:lpstr>
      <vt:lpstr>PowerPoint Presentation</vt:lpstr>
      <vt:lpstr>Waste can cause a lot of problems…</vt:lpstr>
      <vt:lpstr>The 3R’s</vt:lpstr>
      <vt:lpstr>Examples of the 3Rs</vt:lpstr>
      <vt:lpstr>Examples of the 3Rs</vt:lpstr>
      <vt:lpstr>Examples of the 3Rs</vt:lpstr>
      <vt:lpstr>We sort our waste into different colour bins at home!</vt:lpstr>
      <vt:lpstr>In Doncaster, we have 3 bins &amp; 1 box</vt:lpstr>
      <vt:lpstr>In Doncaster, we have 3 bins &amp; 1 box</vt:lpstr>
      <vt:lpstr>In Doncaster, we have 3 bins &amp; 1 box</vt:lpstr>
      <vt:lpstr>In Doncaster, we have 3 bins &amp; 1 box</vt:lpstr>
      <vt:lpstr>Why should we recycle?</vt:lpstr>
      <vt:lpstr>Why should we recycle?</vt:lpstr>
      <vt:lpstr>Why should we recycle?</vt:lpstr>
      <vt:lpstr>How can you help?</vt:lpstr>
      <vt:lpstr>The 3Rs at home and school</vt:lpstr>
    </vt:vector>
  </TitlesOfParts>
  <Company>Shanks Renewi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3R’s</dc:title>
  <dc:creator>Rebecca Wilson</dc:creator>
  <cp:lastModifiedBy>Rebecca Wilson</cp:lastModifiedBy>
  <cp:revision>120</cp:revision>
  <dcterms:created xsi:type="dcterms:W3CDTF">2020-07-06T13:20:54Z</dcterms:created>
  <dcterms:modified xsi:type="dcterms:W3CDTF">2025-04-15T08:28:23Z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0x0101007189833938BCCD4D8DF58687D5785D6C</vt:lpwstr>
  </property>
</Properties>
</file>