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4"/>
  </p:notesMasterIdLst>
  <p:sldIdLst>
    <p:sldId id="256" r:id="rId5"/>
    <p:sldId id="274" r:id="rId6"/>
    <p:sldId id="257" r:id="rId7"/>
    <p:sldId id="258" r:id="rId8"/>
    <p:sldId id="275" r:id="rId9"/>
    <p:sldId id="276" r:id="rId10"/>
    <p:sldId id="277" r:id="rId11"/>
    <p:sldId id="278" r:id="rId12"/>
    <p:sldId id="266" r:id="rId13"/>
    <p:sldId id="279" r:id="rId14"/>
    <p:sldId id="280" r:id="rId15"/>
    <p:sldId id="260" r:id="rId16"/>
    <p:sldId id="282" r:id="rId17"/>
    <p:sldId id="259" r:id="rId18"/>
    <p:sldId id="269" r:id="rId19"/>
    <p:sldId id="270" r:id="rId20"/>
    <p:sldId id="271" r:id="rId21"/>
    <p:sldId id="272" r:id="rId22"/>
    <p:sldId id="281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take_out_the_garbage" panose="02000500000000000000" pitchFamily="2" charset="0"/>
      <p:regular r:id="rId33"/>
    </p:embeddedFont>
    <p:embeddedFont>
      <p:font typeface="Consolas" panose="020B0609020204030204" pitchFamily="49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E808"/>
    <a:srgbClr val="20BFD0"/>
    <a:srgbClr val="4FE1BE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BCDEF-1E9E-4E7E-B702-3EE4CD03EB87}" v="152" dt="2020-07-23T18:27:38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270" y="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gail Cox" userId="S::abigail.cox@uk.renewi.com::addefc85-f57b-46e0-918c-1a9f52e84b46" providerId="AD" clId="Web-{459BCDEF-1E9E-4E7E-B702-3EE4CD03EB87}"/>
    <pc:docChg chg="modSld">
      <pc:chgData name="Abigail Cox" userId="S::abigail.cox@uk.renewi.com::addefc85-f57b-46e0-918c-1a9f52e84b46" providerId="AD" clId="Web-{459BCDEF-1E9E-4E7E-B702-3EE4CD03EB87}" dt="2020-07-23T18:27:38.368" v="147" actId="20577"/>
      <pc:docMkLst>
        <pc:docMk/>
      </pc:docMkLst>
      <pc:sldChg chg="modSp">
        <pc:chgData name="Abigail Cox" userId="S::abigail.cox@uk.renewi.com::addefc85-f57b-46e0-918c-1a9f52e84b46" providerId="AD" clId="Web-{459BCDEF-1E9E-4E7E-B702-3EE4CD03EB87}" dt="2020-07-23T17:55:27.869" v="12" actId="20577"/>
        <pc:sldMkLst>
          <pc:docMk/>
          <pc:sldMk cId="409955833" sldId="257"/>
        </pc:sldMkLst>
        <pc:spChg chg="mod">
          <ac:chgData name="Abigail Cox" userId="S::abigail.cox@uk.renewi.com::addefc85-f57b-46e0-918c-1a9f52e84b46" providerId="AD" clId="Web-{459BCDEF-1E9E-4E7E-B702-3EE4CD03EB87}" dt="2020-07-23T17:55:27.869" v="12" actId="20577"/>
          <ac:spMkLst>
            <pc:docMk/>
            <pc:sldMk cId="409955833" sldId="257"/>
            <ac:spMk id="14" creationId="{00000000-0000-0000-0000-000000000000}"/>
          </ac:spMkLst>
        </pc:spChg>
      </pc:sldChg>
      <pc:sldChg chg="modSp">
        <pc:chgData name="Abigail Cox" userId="S::abigail.cox@uk.renewi.com::addefc85-f57b-46e0-918c-1a9f52e84b46" providerId="AD" clId="Web-{459BCDEF-1E9E-4E7E-B702-3EE4CD03EB87}" dt="2020-07-23T18:26:10.269" v="94" actId="688"/>
        <pc:sldMkLst>
          <pc:docMk/>
          <pc:sldMk cId="1344860793" sldId="259"/>
        </pc:sldMkLst>
        <pc:spChg chg="mod">
          <ac:chgData name="Abigail Cox" userId="S::abigail.cox@uk.renewi.com::addefc85-f57b-46e0-918c-1a9f52e84b46" providerId="AD" clId="Web-{459BCDEF-1E9E-4E7E-B702-3EE4CD03EB87}" dt="2020-07-23T18:26:03.065" v="93" actId="1076"/>
          <ac:spMkLst>
            <pc:docMk/>
            <pc:sldMk cId="1344860793" sldId="259"/>
            <ac:spMk id="18" creationId="{00000000-0000-0000-0000-000000000000}"/>
          </ac:spMkLst>
        </pc:spChg>
        <pc:spChg chg="mod">
          <ac:chgData name="Abigail Cox" userId="S::abigail.cox@uk.renewi.com::addefc85-f57b-46e0-918c-1a9f52e84b46" providerId="AD" clId="Web-{459BCDEF-1E9E-4E7E-B702-3EE4CD03EB87}" dt="2020-07-23T18:26:10.269" v="94" actId="688"/>
          <ac:spMkLst>
            <pc:docMk/>
            <pc:sldMk cId="1344860793" sldId="259"/>
            <ac:spMk id="19" creationId="{00000000-0000-0000-0000-000000000000}"/>
          </ac:spMkLst>
        </pc:spChg>
        <pc:spChg chg="mod">
          <ac:chgData name="Abigail Cox" userId="S::abigail.cox@uk.renewi.com::addefc85-f57b-46e0-918c-1a9f52e84b46" providerId="AD" clId="Web-{459BCDEF-1E9E-4E7E-B702-3EE4CD03EB87}" dt="2020-07-23T18:25:43.252" v="72" actId="20577"/>
          <ac:spMkLst>
            <pc:docMk/>
            <pc:sldMk cId="1344860793" sldId="259"/>
            <ac:spMk id="21" creationId="{00000000-0000-0000-0000-000000000000}"/>
          </ac:spMkLst>
        </pc:spChg>
      </pc:sldChg>
      <pc:sldChg chg="modSp">
        <pc:chgData name="Abigail Cox" userId="S::abigail.cox@uk.renewi.com::addefc85-f57b-46e0-918c-1a9f52e84b46" providerId="AD" clId="Web-{459BCDEF-1E9E-4E7E-B702-3EE4CD03EB87}" dt="2020-07-23T18:24:59.812" v="69" actId="20577"/>
        <pc:sldMkLst>
          <pc:docMk/>
          <pc:sldMk cId="3203381983" sldId="260"/>
        </pc:sldMkLst>
        <pc:spChg chg="mod">
          <ac:chgData name="Abigail Cox" userId="S::abigail.cox@uk.renewi.com::addefc85-f57b-46e0-918c-1a9f52e84b46" providerId="AD" clId="Web-{459BCDEF-1E9E-4E7E-B702-3EE4CD03EB87}" dt="2020-07-23T18:24:43.998" v="58" actId="20577"/>
          <ac:spMkLst>
            <pc:docMk/>
            <pc:sldMk cId="3203381983" sldId="260"/>
            <ac:spMk id="7" creationId="{00000000-0000-0000-0000-000000000000}"/>
          </ac:spMkLst>
        </pc:spChg>
        <pc:spChg chg="mod">
          <ac:chgData name="Abigail Cox" userId="S::abigail.cox@uk.renewi.com::addefc85-f57b-46e0-918c-1a9f52e84b46" providerId="AD" clId="Web-{459BCDEF-1E9E-4E7E-B702-3EE4CD03EB87}" dt="2020-07-23T18:24:59.812" v="69" actId="20577"/>
          <ac:spMkLst>
            <pc:docMk/>
            <pc:sldMk cId="3203381983" sldId="260"/>
            <ac:spMk id="9" creationId="{00000000-0000-0000-0000-000000000000}"/>
          </ac:spMkLst>
        </pc:spChg>
      </pc:sldChg>
      <pc:sldChg chg="modSp">
        <pc:chgData name="Abigail Cox" userId="S::abigail.cox@uk.renewi.com::addefc85-f57b-46e0-918c-1a9f52e84b46" providerId="AD" clId="Web-{459BCDEF-1E9E-4E7E-B702-3EE4CD03EB87}" dt="2020-07-23T18:26:25.270" v="99" actId="20577"/>
        <pc:sldMkLst>
          <pc:docMk/>
          <pc:sldMk cId="440597023" sldId="269"/>
        </pc:sldMkLst>
        <pc:spChg chg="mod">
          <ac:chgData name="Abigail Cox" userId="S::abigail.cox@uk.renewi.com::addefc85-f57b-46e0-918c-1a9f52e84b46" providerId="AD" clId="Web-{459BCDEF-1E9E-4E7E-B702-3EE4CD03EB87}" dt="2020-07-23T18:26:25.270" v="99" actId="20577"/>
          <ac:spMkLst>
            <pc:docMk/>
            <pc:sldMk cId="440597023" sldId="269"/>
            <ac:spMk id="15" creationId="{00000000-0000-0000-0000-000000000000}"/>
          </ac:spMkLst>
        </pc:spChg>
      </pc:sldChg>
      <pc:sldChg chg="modSp">
        <pc:chgData name="Abigail Cox" userId="S::abigail.cox@uk.renewi.com::addefc85-f57b-46e0-918c-1a9f52e84b46" providerId="AD" clId="Web-{459BCDEF-1E9E-4E7E-B702-3EE4CD03EB87}" dt="2020-07-23T18:27:06.147" v="125" actId="20577"/>
        <pc:sldMkLst>
          <pc:docMk/>
          <pc:sldMk cId="2946559055" sldId="270"/>
        </pc:sldMkLst>
        <pc:spChg chg="mod">
          <ac:chgData name="Abigail Cox" userId="S::abigail.cox@uk.renewi.com::addefc85-f57b-46e0-918c-1a9f52e84b46" providerId="AD" clId="Web-{459BCDEF-1E9E-4E7E-B702-3EE4CD03EB87}" dt="2020-07-23T18:27:06.147" v="125" actId="20577"/>
          <ac:spMkLst>
            <pc:docMk/>
            <pc:sldMk cId="2946559055" sldId="270"/>
            <ac:spMk id="5" creationId="{00000000-0000-0000-0000-000000000000}"/>
          </ac:spMkLst>
        </pc:spChg>
        <pc:spChg chg="mod">
          <ac:chgData name="Abigail Cox" userId="S::abigail.cox@uk.renewi.com::addefc85-f57b-46e0-918c-1a9f52e84b46" providerId="AD" clId="Web-{459BCDEF-1E9E-4E7E-B702-3EE4CD03EB87}" dt="2020-07-23T18:26:42.255" v="105" actId="20577"/>
          <ac:spMkLst>
            <pc:docMk/>
            <pc:sldMk cId="2946559055" sldId="270"/>
            <ac:spMk id="15" creationId="{00000000-0000-0000-0000-000000000000}"/>
          </ac:spMkLst>
        </pc:spChg>
      </pc:sldChg>
      <pc:sldChg chg="modSp">
        <pc:chgData name="Abigail Cox" userId="S::abigail.cox@uk.renewi.com::addefc85-f57b-46e0-918c-1a9f52e84b46" providerId="AD" clId="Web-{459BCDEF-1E9E-4E7E-B702-3EE4CD03EB87}" dt="2020-07-23T18:27:21.148" v="140" actId="20577"/>
        <pc:sldMkLst>
          <pc:docMk/>
          <pc:sldMk cId="1158825544" sldId="271"/>
        </pc:sldMkLst>
        <pc:spChg chg="mod">
          <ac:chgData name="Abigail Cox" userId="S::abigail.cox@uk.renewi.com::addefc85-f57b-46e0-918c-1a9f52e84b46" providerId="AD" clId="Web-{459BCDEF-1E9E-4E7E-B702-3EE4CD03EB87}" dt="2020-07-23T18:27:21.148" v="140" actId="20577"/>
          <ac:spMkLst>
            <pc:docMk/>
            <pc:sldMk cId="1158825544" sldId="271"/>
            <ac:spMk id="5" creationId="{00000000-0000-0000-0000-000000000000}"/>
          </ac:spMkLst>
        </pc:spChg>
        <pc:spChg chg="mod">
          <ac:chgData name="Abigail Cox" userId="S::abigail.cox@uk.renewi.com::addefc85-f57b-46e0-918c-1a9f52e84b46" providerId="AD" clId="Web-{459BCDEF-1E9E-4E7E-B702-3EE4CD03EB87}" dt="2020-07-23T18:26:56.615" v="111" actId="20577"/>
          <ac:spMkLst>
            <pc:docMk/>
            <pc:sldMk cId="1158825544" sldId="271"/>
            <ac:spMk id="15" creationId="{00000000-0000-0000-0000-000000000000}"/>
          </ac:spMkLst>
        </pc:spChg>
      </pc:sldChg>
      <pc:sldChg chg="modSp">
        <pc:chgData name="Abigail Cox" userId="S::abigail.cox@uk.renewi.com::addefc85-f57b-46e0-918c-1a9f52e84b46" providerId="AD" clId="Web-{459BCDEF-1E9E-4E7E-B702-3EE4CD03EB87}" dt="2020-07-23T18:27:38.368" v="146" actId="20577"/>
        <pc:sldMkLst>
          <pc:docMk/>
          <pc:sldMk cId="665660280" sldId="272"/>
        </pc:sldMkLst>
        <pc:spChg chg="mod">
          <ac:chgData name="Abigail Cox" userId="S::abigail.cox@uk.renewi.com::addefc85-f57b-46e0-918c-1a9f52e84b46" providerId="AD" clId="Web-{459BCDEF-1E9E-4E7E-B702-3EE4CD03EB87}" dt="2020-07-23T18:27:38.368" v="146" actId="20577"/>
          <ac:spMkLst>
            <pc:docMk/>
            <pc:sldMk cId="665660280" sldId="272"/>
            <ac:spMk id="15" creationId="{00000000-0000-0000-0000-000000000000}"/>
          </ac:spMkLst>
        </pc:spChg>
      </pc:sldChg>
      <pc:sldChg chg="modSp">
        <pc:chgData name="Abigail Cox" userId="S::abigail.cox@uk.renewi.com::addefc85-f57b-46e0-918c-1a9f52e84b46" providerId="AD" clId="Web-{459BCDEF-1E9E-4E7E-B702-3EE4CD03EB87}" dt="2020-07-23T17:55:04.055" v="4" actId="20577"/>
        <pc:sldMkLst>
          <pc:docMk/>
          <pc:sldMk cId="2721894870" sldId="274"/>
        </pc:sldMkLst>
        <pc:spChg chg="mod">
          <ac:chgData name="Abigail Cox" userId="S::abigail.cox@uk.renewi.com::addefc85-f57b-46e0-918c-1a9f52e84b46" providerId="AD" clId="Web-{459BCDEF-1E9E-4E7E-B702-3EE4CD03EB87}" dt="2020-07-23T17:55:04.055" v="4" actId="20577"/>
          <ac:spMkLst>
            <pc:docMk/>
            <pc:sldMk cId="2721894870" sldId="274"/>
            <ac:spMk id="5" creationId="{00000000-0000-0000-0000-000000000000}"/>
          </ac:spMkLst>
        </pc:spChg>
      </pc:sldChg>
      <pc:sldChg chg="modSp">
        <pc:chgData name="Abigail Cox" userId="S::abigail.cox@uk.renewi.com::addefc85-f57b-46e0-918c-1a9f52e84b46" providerId="AD" clId="Web-{459BCDEF-1E9E-4E7E-B702-3EE4CD03EB87}" dt="2020-07-23T17:57:47.705" v="17" actId="20577"/>
        <pc:sldMkLst>
          <pc:docMk/>
          <pc:sldMk cId="3734002423" sldId="275"/>
        </pc:sldMkLst>
        <pc:spChg chg="mod">
          <ac:chgData name="Abigail Cox" userId="S::abigail.cox@uk.renewi.com::addefc85-f57b-46e0-918c-1a9f52e84b46" providerId="AD" clId="Web-{459BCDEF-1E9E-4E7E-B702-3EE4CD03EB87}" dt="2020-07-23T17:57:47.705" v="17" actId="20577"/>
          <ac:spMkLst>
            <pc:docMk/>
            <pc:sldMk cId="3734002423" sldId="275"/>
            <ac:spMk id="3" creationId="{00000000-0000-0000-0000-000000000000}"/>
          </ac:spMkLst>
        </pc:spChg>
      </pc:sldChg>
      <pc:sldChg chg="modSp">
        <pc:chgData name="Abigail Cox" userId="S::abigail.cox@uk.renewi.com::addefc85-f57b-46e0-918c-1a9f52e84b46" providerId="AD" clId="Web-{459BCDEF-1E9E-4E7E-B702-3EE4CD03EB87}" dt="2020-07-23T18:17:18.231" v="29" actId="20577"/>
        <pc:sldMkLst>
          <pc:docMk/>
          <pc:sldMk cId="2717340523" sldId="277"/>
        </pc:sldMkLst>
        <pc:spChg chg="mod">
          <ac:chgData name="Abigail Cox" userId="S::abigail.cox@uk.renewi.com::addefc85-f57b-46e0-918c-1a9f52e84b46" providerId="AD" clId="Web-{459BCDEF-1E9E-4E7E-B702-3EE4CD03EB87}" dt="2020-07-23T18:17:18.231" v="29" actId="20577"/>
          <ac:spMkLst>
            <pc:docMk/>
            <pc:sldMk cId="2717340523" sldId="277"/>
            <ac:spMk id="10" creationId="{00000000-0000-0000-0000-000000000000}"/>
          </ac:spMkLst>
        </pc:spChg>
      </pc:sldChg>
      <pc:sldChg chg="modSp">
        <pc:chgData name="Abigail Cox" userId="S::abigail.cox@uk.renewi.com::addefc85-f57b-46e0-918c-1a9f52e84b46" providerId="AD" clId="Web-{459BCDEF-1E9E-4E7E-B702-3EE4CD03EB87}" dt="2020-07-23T18:19:13.151" v="47" actId="14100"/>
        <pc:sldMkLst>
          <pc:docMk/>
          <pc:sldMk cId="137790070" sldId="278"/>
        </pc:sldMkLst>
        <pc:spChg chg="mod">
          <ac:chgData name="Abigail Cox" userId="S::abigail.cox@uk.renewi.com::addefc85-f57b-46e0-918c-1a9f52e84b46" providerId="AD" clId="Web-{459BCDEF-1E9E-4E7E-B702-3EE4CD03EB87}" dt="2020-07-23T18:19:13.151" v="47" actId="14100"/>
          <ac:spMkLst>
            <pc:docMk/>
            <pc:sldMk cId="137790070" sldId="278"/>
            <ac:spMk id="44" creationId="{00000000-0000-0000-0000-000000000000}"/>
          </ac:spMkLst>
        </pc:spChg>
      </pc:sldChg>
      <pc:sldChg chg="modSp">
        <pc:chgData name="Abigail Cox" userId="S::abigail.cox@uk.renewi.com::addefc85-f57b-46e0-918c-1a9f52e84b46" providerId="AD" clId="Web-{459BCDEF-1E9E-4E7E-B702-3EE4CD03EB87}" dt="2020-07-23T18:23:59.980" v="54" actId="20577"/>
        <pc:sldMkLst>
          <pc:docMk/>
          <pc:sldMk cId="1648560432" sldId="280"/>
        </pc:sldMkLst>
        <pc:spChg chg="mod">
          <ac:chgData name="Abigail Cox" userId="S::abigail.cox@uk.renewi.com::addefc85-f57b-46e0-918c-1a9f52e84b46" providerId="AD" clId="Web-{459BCDEF-1E9E-4E7E-B702-3EE4CD03EB87}" dt="2020-07-23T18:23:59.980" v="54" actId="20577"/>
          <ac:spMkLst>
            <pc:docMk/>
            <pc:sldMk cId="1648560432" sldId="280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855907-B3B2-4F27-8700-2D662E0F8CF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6F746BF-B6AF-4012-A278-CAB3AA55F58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</a:rPr>
            <a:t>Reduce</a:t>
          </a:r>
        </a:p>
      </dgm:t>
    </dgm:pt>
    <dgm:pt modelId="{8E60549E-767A-4633-BD8B-015C9FA7500D}" type="parTrans" cxnId="{34F61D55-223D-4D15-A304-DB08F625DFEE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3C33F7D6-B06B-4229-8F58-7D1D74385281}" type="sibTrans" cxnId="{34F61D55-223D-4D15-A304-DB08F625DFEE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240CDBCF-23D3-4727-88EF-23F7D0EBF40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Comic Sans MS" panose="030F0702030302020204" pitchFamily="66" charset="0"/>
            </a:rPr>
            <a:t>Reuse</a:t>
          </a:r>
        </a:p>
      </dgm:t>
    </dgm:pt>
    <dgm:pt modelId="{3838A862-9281-4181-9A95-3338191AAF33}" type="parTrans" cxnId="{C7780E09-45EF-47E1-8757-47A87BCADD34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32E163AC-5985-40C8-89D0-943D5DBDB9CE}" type="sibTrans" cxnId="{C7780E09-45EF-47E1-8757-47A87BCADD34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0CBDBBAF-8587-460A-A180-A955C9B6ED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Comic Sans MS" panose="030F0702030302020204" pitchFamily="66" charset="0"/>
            </a:rPr>
            <a:t>Recycle</a:t>
          </a:r>
        </a:p>
      </dgm:t>
    </dgm:pt>
    <dgm:pt modelId="{176A24CE-6062-4493-AF6D-D3B0F2EBF9F8}" type="parTrans" cxnId="{01FEFFCE-CF73-46D5-BD04-C937B4633BAA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A310EC5F-7374-4D0B-AB80-4D6FA06E4353}" type="sibTrans" cxnId="{01FEFFCE-CF73-46D5-BD04-C937B4633BAA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C939BDA2-2495-4118-B402-7B6D284815DE}" type="pres">
      <dgm:prSet presAssocID="{27855907-B3B2-4F27-8700-2D662E0F8CF7}" presName="Name0" presStyleCnt="0">
        <dgm:presLayoutVars>
          <dgm:dir/>
          <dgm:animLvl val="lvl"/>
          <dgm:resizeHandles val="exact"/>
        </dgm:presLayoutVars>
      </dgm:prSet>
      <dgm:spPr/>
    </dgm:pt>
    <dgm:pt modelId="{20E57026-6D47-4D01-9529-4D20A8227566}" type="pres">
      <dgm:prSet presAssocID="{06F746BF-B6AF-4012-A278-CAB3AA55F58C}" presName="Name8" presStyleCnt="0"/>
      <dgm:spPr/>
    </dgm:pt>
    <dgm:pt modelId="{32779325-F4C8-4AF3-8327-D9F0B42909C9}" type="pres">
      <dgm:prSet presAssocID="{06F746BF-B6AF-4012-A278-CAB3AA55F58C}" presName="level" presStyleLbl="node1" presStyleIdx="0" presStyleCnt="3" custScaleX="55711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6C4AAEF9-A074-41A3-88F1-5CD8D598C01B}" type="pres">
      <dgm:prSet presAssocID="{06F746BF-B6AF-4012-A278-CAB3AA55F5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3F414-F2D8-4121-A818-3B2853E68CFD}" type="pres">
      <dgm:prSet presAssocID="{240CDBCF-23D3-4727-88EF-23F7D0EBF40D}" presName="Name8" presStyleCnt="0"/>
      <dgm:spPr/>
    </dgm:pt>
    <dgm:pt modelId="{6296E9DB-A056-4BFC-B986-7A47947B58F5}" type="pres">
      <dgm:prSet presAssocID="{240CDBCF-23D3-4727-88EF-23F7D0EBF40D}" presName="level" presStyleLbl="node1" presStyleIdx="1" presStyleCnt="3" custScaleX="67728" custScaleY="95598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D0ACF26A-4977-4738-B6AA-231BDD706CFF}" type="pres">
      <dgm:prSet presAssocID="{240CDBCF-23D3-4727-88EF-23F7D0EBF40D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A44E4D87-11C8-4DFB-BA52-2DF3314481D4}" type="pres">
      <dgm:prSet presAssocID="{0CBDBBAF-8587-460A-A180-A955C9B6EDA5}" presName="Name8" presStyleCnt="0"/>
      <dgm:spPr/>
    </dgm:pt>
    <dgm:pt modelId="{904E6E2D-DC98-4345-A51F-65211C9B323F}" type="pres">
      <dgm:prSet presAssocID="{0CBDBBAF-8587-460A-A180-A955C9B6EDA5}" presName="level" presStyleLbl="node1" presStyleIdx="2" presStyleCnt="3" custScaleX="100001" custScaleY="100001" custLinFactNeighborX="-363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B505850A-1ABF-48F5-A147-D8E03FD03D95}" type="pres">
      <dgm:prSet presAssocID="{0CBDBBAF-8587-460A-A180-A955C9B6EDA5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</dgm:ptLst>
  <dgm:cxnLst>
    <dgm:cxn modelId="{0F4C37C1-6E29-4BFF-BB30-95FBC7DC0A1A}" type="presOf" srcId="{06F746BF-B6AF-4012-A278-CAB3AA55F58C}" destId="{6C4AAEF9-A074-41A3-88F1-5CD8D598C01B}" srcOrd="1" destOrd="0" presId="urn:microsoft.com/office/officeart/2005/8/layout/pyramid3"/>
    <dgm:cxn modelId="{3C2023CF-472D-4355-BBA4-D48A5559EBD6}" type="presOf" srcId="{0CBDBBAF-8587-460A-A180-A955C9B6EDA5}" destId="{904E6E2D-DC98-4345-A51F-65211C9B323F}" srcOrd="0" destOrd="0" presId="urn:microsoft.com/office/officeart/2005/8/layout/pyramid3"/>
    <dgm:cxn modelId="{AE8B0007-F491-4BE9-A5F9-77CA3F4119BF}" type="presOf" srcId="{06F746BF-B6AF-4012-A278-CAB3AA55F58C}" destId="{32779325-F4C8-4AF3-8327-D9F0B42909C9}" srcOrd="0" destOrd="0" presId="urn:microsoft.com/office/officeart/2005/8/layout/pyramid3"/>
    <dgm:cxn modelId="{5B19BEA0-77B0-4E50-BF27-D67EF318AB01}" type="presOf" srcId="{240CDBCF-23D3-4727-88EF-23F7D0EBF40D}" destId="{D0ACF26A-4977-4738-B6AA-231BDD706CFF}" srcOrd="1" destOrd="0" presId="urn:microsoft.com/office/officeart/2005/8/layout/pyramid3"/>
    <dgm:cxn modelId="{C84F0D9E-18D6-4772-9794-B3704BD085A1}" type="presOf" srcId="{0CBDBBAF-8587-460A-A180-A955C9B6EDA5}" destId="{B505850A-1ABF-48F5-A147-D8E03FD03D95}" srcOrd="1" destOrd="0" presId="urn:microsoft.com/office/officeart/2005/8/layout/pyramid3"/>
    <dgm:cxn modelId="{CCE17C5B-463B-4245-90F0-AA248E296189}" type="presOf" srcId="{27855907-B3B2-4F27-8700-2D662E0F8CF7}" destId="{C939BDA2-2495-4118-B402-7B6D284815DE}" srcOrd="0" destOrd="0" presId="urn:microsoft.com/office/officeart/2005/8/layout/pyramid3"/>
    <dgm:cxn modelId="{C7780E09-45EF-47E1-8757-47A87BCADD34}" srcId="{27855907-B3B2-4F27-8700-2D662E0F8CF7}" destId="{240CDBCF-23D3-4727-88EF-23F7D0EBF40D}" srcOrd="1" destOrd="0" parTransId="{3838A862-9281-4181-9A95-3338191AAF33}" sibTransId="{32E163AC-5985-40C8-89D0-943D5DBDB9CE}"/>
    <dgm:cxn modelId="{300CD145-9574-4189-8F98-730C8C5D55F3}" type="presOf" srcId="{240CDBCF-23D3-4727-88EF-23F7D0EBF40D}" destId="{6296E9DB-A056-4BFC-B986-7A47947B58F5}" srcOrd="0" destOrd="0" presId="urn:microsoft.com/office/officeart/2005/8/layout/pyramid3"/>
    <dgm:cxn modelId="{01FEFFCE-CF73-46D5-BD04-C937B4633BAA}" srcId="{27855907-B3B2-4F27-8700-2D662E0F8CF7}" destId="{0CBDBBAF-8587-460A-A180-A955C9B6EDA5}" srcOrd="2" destOrd="0" parTransId="{176A24CE-6062-4493-AF6D-D3B0F2EBF9F8}" sibTransId="{A310EC5F-7374-4D0B-AB80-4D6FA06E4353}"/>
    <dgm:cxn modelId="{34F61D55-223D-4D15-A304-DB08F625DFEE}" srcId="{27855907-B3B2-4F27-8700-2D662E0F8CF7}" destId="{06F746BF-B6AF-4012-A278-CAB3AA55F58C}" srcOrd="0" destOrd="0" parTransId="{8E60549E-767A-4633-BD8B-015C9FA7500D}" sibTransId="{3C33F7D6-B06B-4229-8F58-7D1D74385281}"/>
    <dgm:cxn modelId="{4A8EA1B7-9AA3-4185-999B-DFD41B8E528E}" type="presParOf" srcId="{C939BDA2-2495-4118-B402-7B6D284815DE}" destId="{20E57026-6D47-4D01-9529-4D20A8227566}" srcOrd="0" destOrd="0" presId="urn:microsoft.com/office/officeart/2005/8/layout/pyramid3"/>
    <dgm:cxn modelId="{DD638C5B-7F1C-4B34-A4D0-B4118065FEC3}" type="presParOf" srcId="{20E57026-6D47-4D01-9529-4D20A8227566}" destId="{32779325-F4C8-4AF3-8327-D9F0B42909C9}" srcOrd="0" destOrd="0" presId="urn:microsoft.com/office/officeart/2005/8/layout/pyramid3"/>
    <dgm:cxn modelId="{208029BB-930A-4318-BAC7-A041D6AD8BEC}" type="presParOf" srcId="{20E57026-6D47-4D01-9529-4D20A8227566}" destId="{6C4AAEF9-A074-41A3-88F1-5CD8D598C01B}" srcOrd="1" destOrd="0" presId="urn:microsoft.com/office/officeart/2005/8/layout/pyramid3"/>
    <dgm:cxn modelId="{C86F6884-0727-492A-98E3-0E0F7533EA67}" type="presParOf" srcId="{C939BDA2-2495-4118-B402-7B6D284815DE}" destId="{1C23F414-F2D8-4121-A818-3B2853E68CFD}" srcOrd="1" destOrd="0" presId="urn:microsoft.com/office/officeart/2005/8/layout/pyramid3"/>
    <dgm:cxn modelId="{5D5EC8E9-F74C-48B4-B05A-79A1FDE42B99}" type="presParOf" srcId="{1C23F414-F2D8-4121-A818-3B2853E68CFD}" destId="{6296E9DB-A056-4BFC-B986-7A47947B58F5}" srcOrd="0" destOrd="0" presId="urn:microsoft.com/office/officeart/2005/8/layout/pyramid3"/>
    <dgm:cxn modelId="{99816C8F-3689-4D1A-83CE-941519D7B005}" type="presParOf" srcId="{1C23F414-F2D8-4121-A818-3B2853E68CFD}" destId="{D0ACF26A-4977-4738-B6AA-231BDD706CFF}" srcOrd="1" destOrd="0" presId="urn:microsoft.com/office/officeart/2005/8/layout/pyramid3"/>
    <dgm:cxn modelId="{44635F57-6018-4E02-B3DA-FF02FA80F4AB}" type="presParOf" srcId="{C939BDA2-2495-4118-B402-7B6D284815DE}" destId="{A44E4D87-11C8-4DFB-BA52-2DF3314481D4}" srcOrd="2" destOrd="0" presId="urn:microsoft.com/office/officeart/2005/8/layout/pyramid3"/>
    <dgm:cxn modelId="{B10B13CB-CE99-4CAB-A642-D662695FC85F}" type="presParOf" srcId="{A44E4D87-11C8-4DFB-BA52-2DF3314481D4}" destId="{904E6E2D-DC98-4345-A51F-65211C9B323F}" srcOrd="0" destOrd="0" presId="urn:microsoft.com/office/officeart/2005/8/layout/pyramid3"/>
    <dgm:cxn modelId="{8883C340-F77F-403D-BEA9-6E65510A2232}" type="presParOf" srcId="{A44E4D87-11C8-4DFB-BA52-2DF3314481D4}" destId="{B505850A-1ABF-48F5-A147-D8E03FD03D9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79325-F4C8-4AF3-8327-D9F0B42909C9}">
      <dsp:nvSpPr>
        <dsp:cNvPr id="0" name=""/>
        <dsp:cNvSpPr/>
      </dsp:nvSpPr>
      <dsp:spPr>
        <a:xfrm rot="10800000">
          <a:off x="1088380" y="0"/>
          <a:ext cx="2738139" cy="1099945"/>
        </a:xfrm>
        <a:prstGeom prst="trapezoid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</a:rPr>
            <a:t>Reduce</a:t>
          </a:r>
        </a:p>
      </dsp:txBody>
      <dsp:txXfrm rot="-10800000">
        <a:off x="1567554" y="0"/>
        <a:ext cx="1779790" cy="1099945"/>
      </dsp:txXfrm>
    </dsp:sp>
    <dsp:sp modelId="{6296E9DB-A056-4BFC-B986-7A47947B58F5}">
      <dsp:nvSpPr>
        <dsp:cNvPr id="0" name=""/>
        <dsp:cNvSpPr/>
      </dsp:nvSpPr>
      <dsp:spPr>
        <a:xfrm rot="10800000">
          <a:off x="1356122" y="1099945"/>
          <a:ext cx="2202655" cy="1051525"/>
        </a:xfrm>
        <a:prstGeom prst="trapezoid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  <a:latin typeface="Comic Sans MS" panose="030F0702030302020204" pitchFamily="66" charset="0"/>
            </a:rPr>
            <a:t>Reuse</a:t>
          </a:r>
        </a:p>
      </dsp:txBody>
      <dsp:txXfrm rot="-10800000">
        <a:off x="1916840" y="1228660"/>
        <a:ext cx="1081218" cy="922810"/>
      </dsp:txXfrm>
    </dsp:sp>
    <dsp:sp modelId="{904E6E2D-DC98-4345-A51F-65211C9B323F}">
      <dsp:nvSpPr>
        <dsp:cNvPr id="0" name=""/>
        <dsp:cNvSpPr/>
      </dsp:nvSpPr>
      <dsp:spPr>
        <a:xfrm rot="10800000">
          <a:off x="1620051" y="2151470"/>
          <a:ext cx="1662724" cy="1099956"/>
        </a:xfrm>
        <a:prstGeom prst="trapezoid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1"/>
              </a:solidFill>
              <a:latin typeface="Comic Sans MS" panose="030F0702030302020204" pitchFamily="66" charset="0"/>
            </a:rPr>
            <a:t>Recycle</a:t>
          </a:r>
        </a:p>
      </dsp:txBody>
      <dsp:txXfrm rot="-10800000">
        <a:off x="1803377" y="2272747"/>
        <a:ext cx="1296072" cy="978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0FBCF-B461-464B-8422-EBD814168FC6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8CB7C-5FC6-4866-B115-70401CC1B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0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ake_out_the_garbage" panose="02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F5A2-BD2C-4FF7-859D-09F57FD41FD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44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F5A2-BD2C-4FF7-859D-09F57FD41FD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95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F5A2-BD2C-4FF7-859D-09F57FD41FD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29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89256"/>
            <a:ext cx="12192000" cy="216816"/>
          </a:xfrm>
          <a:prstGeom prst="rect">
            <a:avLst/>
          </a:prstGeom>
          <a:solidFill>
            <a:srgbClr val="20BFD0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247628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308888"/>
            <a:ext cx="12192000" cy="579748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7628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take_out_the_garbage" panose="02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037"/>
            <a:ext cx="10370270" cy="460170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01100" y="636594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ke_out_the_garbage" panose="02000500000000000000" pitchFamily="2" charset="0"/>
              </a:defRPr>
            </a:lvl1pPr>
          </a:lstStyle>
          <a:p>
            <a:fld id="{F2198C37-2E9A-47E5-8C17-BEDDB4D5E34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328300"/>
            <a:ext cx="1100972" cy="52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637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F5A2-BD2C-4FF7-859D-09F57FD41FD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97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F5A2-BD2C-4FF7-859D-09F57FD41FD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08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F5A2-BD2C-4FF7-859D-09F57FD41FD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14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F5A2-BD2C-4FF7-859D-09F57FD41FD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86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F5A2-BD2C-4FF7-859D-09F57FD41FD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91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F5A2-BD2C-4FF7-859D-09F57FD41FD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65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F5A2-BD2C-4FF7-859D-09F57FD41FD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15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F5A2-BD2C-4FF7-859D-09F57FD41FD2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98C37-2E9A-47E5-8C17-BEDDB4D5E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67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ke_out_the_garbage" panose="02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894" y="1682579"/>
            <a:ext cx="9694498" cy="1932439"/>
          </a:xfrm>
        </p:spPr>
        <p:txBody>
          <a:bodyPr>
            <a:noAutofit/>
          </a:bodyPr>
          <a:lstStyle/>
          <a:p>
            <a:r>
              <a:rPr lang="en-GB" sz="11500" dirty="0">
                <a:solidFill>
                  <a:srgbClr val="92D050"/>
                </a:solidFill>
                <a:latin typeface="take_out_the_garbage" panose="02000500000000000000" pitchFamily="2" charset="0"/>
              </a:rPr>
              <a:t>What is Climate Change?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69" y="5942815"/>
            <a:ext cx="1836964" cy="734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41" y="2987753"/>
            <a:ext cx="4158343" cy="41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being done to reduce climate change?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038"/>
            <a:ext cx="10370270" cy="168778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The leaders of many countries around the world have begun to tackle climate change by changing laws to reduce the amount of greenhouse gases being released into the atmosphere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46821" y="2941370"/>
            <a:ext cx="3559628" cy="576943"/>
          </a:xfrm>
          <a:prstGeom prst="roundRect">
            <a:avLst/>
          </a:prstGeom>
          <a:solidFill>
            <a:srgbClr val="20BF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Examples of what is being done: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4750" y="5324228"/>
            <a:ext cx="2799492" cy="9387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Using renewable energy sources instead of fossil fuels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55166" y="5324228"/>
            <a:ext cx="2799492" cy="9387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Being more resourceful with the materials we have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02790" y="5091953"/>
            <a:ext cx="3047916" cy="12517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Building </a:t>
            </a:r>
            <a:r>
              <a:rPr lang="en-GB" dirty="0" smtClean="0">
                <a:latin typeface="Comic Sans MS" panose="030F0702030302020204" pitchFamily="66" charset="0"/>
              </a:rPr>
              <a:t>more environmentally friendly cars </a:t>
            </a:r>
            <a:r>
              <a:rPr lang="en-GB" dirty="0">
                <a:latin typeface="Comic Sans MS" panose="030F0702030302020204" pitchFamily="66" charset="0"/>
              </a:rPr>
              <a:t>and encouraging public transportation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51" y="3146752"/>
            <a:ext cx="2882307" cy="19200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34" y="3528031"/>
            <a:ext cx="1812956" cy="1812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67785"/>
            <a:ext cx="1910435" cy="154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8" y="174171"/>
            <a:ext cx="12021993" cy="773666"/>
          </a:xfrm>
        </p:spPr>
        <p:txBody>
          <a:bodyPr>
            <a:normAutofit/>
          </a:bodyPr>
          <a:lstStyle/>
          <a:p>
            <a:r>
              <a:rPr lang="en-GB" sz="4800" dirty="0"/>
              <a:t>What if we don’t do anything to help stop climate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56038"/>
            <a:ext cx="10529047" cy="73369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>
                <a:latin typeface="Comic Sans MS"/>
                <a:cs typeface="Arial"/>
              </a:rPr>
              <a:t>Scientists across the world have predicted some serious consequences for our planet if we don’t slow down climate change…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313150" y="2627334"/>
            <a:ext cx="1929009" cy="160333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Up to 30% of Earth’s wildlife could become extinct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08750" y="3895595"/>
            <a:ext cx="2340280" cy="187890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90% of coral reefs can become lifeless due to the ocean water being too warm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831651" y="4331917"/>
            <a:ext cx="1977025" cy="17296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Low-lying land and habitats can become flooded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99377" y="2755726"/>
            <a:ext cx="2581927" cy="16786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Droughts and storms will become more frequent. This makes it difficult to grow crops and food.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4640">
            <a:off x="9706248" y="2335995"/>
            <a:ext cx="2319342" cy="1739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26" y="2394118"/>
            <a:ext cx="1909483" cy="1432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41">
            <a:off x="6399377" y="4573730"/>
            <a:ext cx="2424423" cy="1652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82" b="8450"/>
          <a:stretch/>
        </p:blipFill>
        <p:spPr>
          <a:xfrm rot="21252572">
            <a:off x="449987" y="4369292"/>
            <a:ext cx="1832180" cy="1603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85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Climate protests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865" y="1364223"/>
            <a:ext cx="10370270" cy="137773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Young people (just like you!) all over the world are very unhappy about climate change and are starting to do something about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120">
            <a:off x="670872" y="2753461"/>
            <a:ext cx="2014194" cy="3021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Greta Thunberg Seeks Trademarks to Prevent Commercial Misus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126">
            <a:off x="2484751" y="2912636"/>
            <a:ext cx="2627491" cy="1973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6202092" y="2673890"/>
            <a:ext cx="4961807" cy="12321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/>
              </a:rPr>
              <a:t>They have written letters to important people, such as politicians and the Prime Minister, asking them to help the planet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17015" y="4051626"/>
            <a:ext cx="6331960" cy="150215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/>
              </a:rPr>
              <a:t>In February 2019, lots of young people did not go to school or college. They wanted to show the grown-ups that they know how serious climate change is and that they should do something about it so attended protests.</a:t>
            </a:r>
          </a:p>
        </p:txBody>
      </p:sp>
    </p:spTree>
    <p:extLst>
      <p:ext uri="{BB962C8B-B14F-4D97-AF65-F5344CB8AC3E}">
        <p14:creationId xmlns:p14="http://schemas.microsoft.com/office/powerpoint/2010/main" val="320338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you think?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 rot="355571">
            <a:off x="4855923" y="2261081"/>
            <a:ext cx="2480153" cy="146241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Were the children right for taking time out of school to protest?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92547" y="1705293"/>
            <a:ext cx="2480153" cy="14624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Is enough being done in the UK and in our area to tackle climate change?</a:t>
            </a:r>
          </a:p>
        </p:txBody>
      </p:sp>
      <p:sp>
        <p:nvSpPr>
          <p:cNvPr id="7" name="Rounded Rectangle 6"/>
          <p:cNvSpPr/>
          <p:nvPr/>
        </p:nvSpPr>
        <p:spPr>
          <a:xfrm rot="21366247">
            <a:off x="4855922" y="4267508"/>
            <a:ext cx="2480153" cy="1462414"/>
          </a:xfrm>
          <a:prstGeom prst="roundRect">
            <a:avLst/>
          </a:prstGeom>
          <a:solidFill>
            <a:srgbClr val="20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Is enough being done across the globe to combat climate change?</a:t>
            </a:r>
          </a:p>
        </p:txBody>
      </p:sp>
      <p:sp>
        <p:nvSpPr>
          <p:cNvPr id="8" name="Rounded Rectangle 7"/>
          <p:cNvSpPr/>
          <p:nvPr/>
        </p:nvSpPr>
        <p:spPr>
          <a:xfrm rot="430418">
            <a:off x="8012612" y="3693415"/>
            <a:ext cx="2480153" cy="146241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What is your school doing to help reduce climate change?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79" y="2196718"/>
            <a:ext cx="3559464" cy="26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6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t>14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224002" y="1343372"/>
            <a:ext cx="4405938" cy="1021433"/>
          </a:xfrm>
          <a:prstGeom prst="round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Reduce, Reuse and Recycle</a:t>
            </a:r>
          </a:p>
        </p:txBody>
      </p:sp>
      <p:graphicFrame>
        <p:nvGraphicFramePr>
          <p:cNvPr id="1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218483"/>
              </p:ext>
            </p:extLst>
          </p:nvPr>
        </p:nvGraphicFramePr>
        <p:xfrm>
          <a:off x="636815" y="2786742"/>
          <a:ext cx="4914900" cy="3251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3776" y="1327570"/>
            <a:ext cx="382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Everyone must do their bit to save the planet. We only have one planet, so it is very important that we look after it.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24002" y="3047849"/>
            <a:ext cx="5701392" cy="44267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Make less waste in the first place </a:t>
            </a:r>
          </a:p>
        </p:txBody>
      </p:sp>
      <p:sp>
        <p:nvSpPr>
          <p:cNvPr id="17" name="Right Arrow 16"/>
          <p:cNvSpPr/>
          <p:nvPr/>
        </p:nvSpPr>
        <p:spPr>
          <a:xfrm rot="21036962">
            <a:off x="4200168" y="2957652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8" name="TextBox 17"/>
          <p:cNvSpPr txBox="1"/>
          <p:nvPr/>
        </p:nvSpPr>
        <p:spPr>
          <a:xfrm>
            <a:off x="5232469" y="3819283"/>
            <a:ext cx="5701393" cy="783193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000" dirty="0">
                <a:latin typeface="Comic Sans MS"/>
              </a:rPr>
              <a:t>Use things again instead of throwing them away 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-420000">
            <a:off x="3827715" y="4107592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0" name="Right Arrow 19"/>
          <p:cNvSpPr/>
          <p:nvPr/>
        </p:nvSpPr>
        <p:spPr>
          <a:xfrm rot="542525">
            <a:off x="3762017" y="5278443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1" name="TextBox 20"/>
          <p:cNvSpPr txBox="1"/>
          <p:nvPr/>
        </p:nvSpPr>
        <p:spPr>
          <a:xfrm>
            <a:off x="5225142" y="4914457"/>
            <a:ext cx="5701393" cy="1123712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000" dirty="0">
                <a:latin typeface="Comic Sans MS"/>
              </a:rPr>
              <a:t>Recycle the correct things as much as possible so that they can be made into new things</a:t>
            </a:r>
            <a:endParaRPr lang="en-US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448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2779325-F4C8-4AF3-8327-D9F0B4290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graphicEl>
                                              <a:dgm id="{32779325-F4C8-4AF3-8327-D9F0B4290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296E9DB-A056-4BFC-B986-7A47947B5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dgm id="{6296E9DB-A056-4BFC-B986-7A47947B5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04E6E2D-DC98-4345-A51F-65211C9B3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graphicEl>
                                              <a:dgm id="{904E6E2D-DC98-4345-A51F-65211C9B3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Graphic spid="14" grpId="0" uiExpand="1">
        <p:bldSub>
          <a:bldDgm bld="lvlOne"/>
        </p:bldSub>
      </p:bldGraphic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t>15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224002" y="1343372"/>
            <a:ext cx="4405938" cy="102143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Use the car less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776" y="1327570"/>
            <a:ext cx="382494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dirty="0">
                <a:latin typeface="Comic Sans MS"/>
              </a:rPr>
              <a:t>Everyone must do their bit to save the planet! We only have one planet, so it is very important that we look after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3168" y="3429000"/>
            <a:ext cx="3957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Walk or bike to school to help cut down on pollution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65" y="3476333"/>
            <a:ext cx="2987073" cy="177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9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t>16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224002" y="1343372"/>
            <a:ext cx="4405938" cy="102143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Save water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776" y="1327570"/>
            <a:ext cx="382494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dirty="0">
                <a:latin typeface="Comic Sans MS"/>
              </a:rPr>
              <a:t>Everyone must do their bit to save the planet! We only have one planet, so it is very important that we look after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4002" y="3026543"/>
            <a:ext cx="3957932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Have a shower instead of a bath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/>
              </a:rPr>
              <a:t>Turn the tap off when you're not using it 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47" y="2677970"/>
            <a:ext cx="2045069" cy="30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5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t>17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224002" y="1343372"/>
            <a:ext cx="4405938" cy="1021433"/>
          </a:xfrm>
          <a:prstGeom prst="roundRect">
            <a:avLst/>
          </a:prstGeom>
          <a:solidFill>
            <a:srgbClr val="20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Save electricity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776" y="1327570"/>
            <a:ext cx="382494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dirty="0">
                <a:latin typeface="Comic Sans MS"/>
              </a:rPr>
              <a:t>Everyone must do their bit to save the planet! We only have one planet, so it is very important that we look after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0202" y="2950343"/>
            <a:ext cx="3957932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Switch off any lights, TV’s, radios, games consoles, and any other electrical items when you're not using them 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5" y="2950343"/>
            <a:ext cx="3902529" cy="26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2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t>18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224002" y="1343372"/>
            <a:ext cx="4405938" cy="10214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Write an email or letter to your local politician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776" y="1327570"/>
            <a:ext cx="382494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dirty="0">
                <a:latin typeface="Comic Sans MS"/>
              </a:rPr>
              <a:t>Everyone must do their bit to save the planet! We only have one planet, so it is very important that we look after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88030" y="2852372"/>
            <a:ext cx="3957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Tell them what you think about climate change and ask them what they are doing to help our planet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b="9365"/>
          <a:stretch/>
        </p:blipFill>
        <p:spPr>
          <a:xfrm>
            <a:off x="1066323" y="2540103"/>
            <a:ext cx="4821707" cy="2688772"/>
          </a:xfrm>
          <a:prstGeom prst="rect">
            <a:avLst/>
          </a:prstGeom>
        </p:spPr>
      </p:pic>
      <p:pic>
        <p:nvPicPr>
          <p:cNvPr id="8" name="Picture 2" descr="Greta Thunberg Seeks Trademarks to Prevent Commercial Misus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262">
            <a:off x="940811" y="4159640"/>
            <a:ext cx="1852564" cy="1391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566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038"/>
            <a:ext cx="10370270" cy="897306"/>
          </a:xfrm>
        </p:spPr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To understand the importance of climate change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361753"/>
            <a:ext cx="12192000" cy="1247628"/>
          </a:xfrm>
          <a:prstGeom prst="rect">
            <a:avLst/>
          </a:prstGeom>
          <a:solidFill>
            <a:srgbClr val="8DC63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take_out_the_garbage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dirty="0"/>
              <a:t>Success Criteria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47378" y="3717790"/>
            <a:ext cx="10395536" cy="2073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I can describe what climate change is 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I can identify the causes of climate change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I can explain how to prevent climate change</a:t>
            </a:r>
          </a:p>
          <a:p>
            <a:pPr algn="ctr">
              <a:lnSpc>
                <a:spcPct val="150000"/>
              </a:lnSpc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85334" y="3717790"/>
            <a:ext cx="687366" cy="581558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729069" y="4428345"/>
            <a:ext cx="680060" cy="581558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729069" y="5153683"/>
            <a:ext cx="687366" cy="581558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038"/>
            <a:ext cx="10370270" cy="897306"/>
          </a:xfrm>
        </p:spPr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To understand the importance of climate change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361753"/>
            <a:ext cx="12192000" cy="1247628"/>
          </a:xfrm>
          <a:prstGeom prst="rect">
            <a:avLst/>
          </a:prstGeom>
          <a:solidFill>
            <a:srgbClr val="8DC63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take_out_the_garbage" panose="02000500000000000000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take_out_the_garbage"/>
              </a:rPr>
              <a:t>Success criteria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47378" y="3717790"/>
            <a:ext cx="10395536" cy="2073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I can describe what climate change is 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I can identify the causes of climate change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I can explain how to prevent climate change</a:t>
            </a:r>
          </a:p>
          <a:p>
            <a:pPr algn="ctr">
              <a:lnSpc>
                <a:spcPct val="150000"/>
              </a:lnSpc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9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planet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6" t="21871" r="13639" b="16952"/>
          <a:stretch/>
        </p:blipFill>
        <p:spPr>
          <a:xfrm>
            <a:off x="3721915" y="1350627"/>
            <a:ext cx="4748169" cy="47330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85862" y="1652739"/>
            <a:ext cx="2357306" cy="7969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What is this a photograph of?</a:t>
            </a:r>
          </a:p>
        </p:txBody>
      </p:sp>
      <p:sp>
        <p:nvSpPr>
          <p:cNvPr id="8" name="Rectangle 7"/>
          <p:cNvSpPr/>
          <p:nvPr/>
        </p:nvSpPr>
        <p:spPr>
          <a:xfrm>
            <a:off x="7815394" y="2899669"/>
            <a:ext cx="2357306" cy="796954"/>
          </a:xfrm>
          <a:prstGeom prst="rect">
            <a:avLst/>
          </a:prstGeom>
          <a:solidFill>
            <a:srgbClr val="20BFD0"/>
          </a:solidFill>
          <a:ln>
            <a:solidFill>
              <a:srgbClr val="20B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This is Earth. 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This is our planet.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815394" y="4591993"/>
            <a:ext cx="2357306" cy="7969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It is about 4 and a ½ billion years old!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2740" y="3678875"/>
            <a:ext cx="2283824" cy="18262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Oxygen (or Air)</a:t>
            </a:r>
          </a:p>
          <a:p>
            <a:pPr marL="342900" indent="-342900" algn="ctr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Food</a:t>
            </a:r>
          </a:p>
          <a:p>
            <a:pPr marL="342900" indent="-342900" algn="ctr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Water</a:t>
            </a:r>
          </a:p>
          <a:p>
            <a:pPr marL="342900" indent="-342900" algn="ctr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Shelter</a:t>
            </a:r>
          </a:p>
          <a:p>
            <a:pPr marL="342900" indent="-342900" algn="ctr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Warmth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2717" y="1859573"/>
            <a:ext cx="3792227" cy="15694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It has everything we need to survive. </a:t>
            </a:r>
          </a:p>
          <a:p>
            <a:pPr algn="ctr"/>
            <a:r>
              <a:rPr lang="en-GB" dirty="0">
                <a:latin typeface="Comic Sans MS"/>
              </a:rPr>
              <a:t>Can you think what those things might be?</a:t>
            </a:r>
          </a:p>
        </p:txBody>
      </p:sp>
    </p:spTree>
    <p:extLst>
      <p:ext uri="{BB962C8B-B14F-4D97-AF65-F5344CB8AC3E}">
        <p14:creationId xmlns:p14="http://schemas.microsoft.com/office/powerpoint/2010/main" val="40995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967"/>
            <a:ext cx="12192000" cy="1286596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take_out_the_garbage" panose="02000500000000000000" pitchFamily="2" charset="0"/>
              </a:rPr>
              <a:t>Our planet is changing…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t>4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34068" y="1466746"/>
            <a:ext cx="11323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  <a:cs typeface="Arial" panose="020B0604020202020204" pitchFamily="34" charset="0"/>
              </a:rPr>
              <a:t>Climate change has been in the news a lot.</a:t>
            </a:r>
          </a:p>
          <a:p>
            <a:pPr algn="ctr"/>
            <a:endParaRPr lang="en-GB" sz="32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>
                <a:latin typeface="Comic Sans MS" panose="030F0702030302020204" pitchFamily="66" charset="0"/>
                <a:cs typeface="Arial" panose="020B0604020202020204" pitchFamily="34" charset="0"/>
              </a:rPr>
              <a:t>Raise your hand if you have heard of it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  <a:cs typeface="Arial" panose="020B0604020202020204" pitchFamily="34" charset="0"/>
              </a:rPr>
              <a:t>What do you think it means?</a:t>
            </a:r>
          </a:p>
        </p:txBody>
      </p:sp>
      <p:pic>
        <p:nvPicPr>
          <p:cNvPr id="1026" name="Picture 2" descr="A rising tide of climate sceptic disinformation | Campaign agains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01" y="4061547"/>
            <a:ext cx="2827677" cy="1679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Greta Thunberg and the rise of young female activists - V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96" y="3906794"/>
            <a:ext cx="2751590" cy="1834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Animals Shrink as Earth Warms | Live Sci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805" y="3904756"/>
            <a:ext cx="2938290" cy="1836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048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climate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29" y="1541095"/>
            <a:ext cx="10370270" cy="2410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Comic Sans MS"/>
                <a:cs typeface="Arial"/>
              </a:rPr>
              <a:t>Climate change is the name given to changes in weather and temperature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These changes are a result of human activity and can cause a lot of problems for our planet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052" name="Picture 4" descr="The retreat of Pedersen Glacier, Alaska. Left: summer 1917. Right: summer 2005. Credit: 1917 photo captured by Louis H. Pedersen; 2005 photo taken by Bruce F. Molnia. Source: The Glacier Photograph Collection, National Snow and Ice Data Center/World Data Center for Glaciology.&#10;&#10;› Larger image&#10;&#10;View related images in our State of Flux galler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3429000"/>
            <a:ext cx="70770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57938" y="347374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4150" y="34290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1913</a:t>
            </a:r>
          </a:p>
        </p:txBody>
      </p:sp>
    </p:spTree>
    <p:extLst>
      <p:ext uri="{BB962C8B-B14F-4D97-AF65-F5344CB8AC3E}">
        <p14:creationId xmlns:p14="http://schemas.microsoft.com/office/powerpoint/2010/main" val="373400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the climate changing?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865" y="1330557"/>
            <a:ext cx="10370270" cy="1633079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The human population (number of people on our planet) is increasing very fast because we live longer, have better healthcare and have more </a:t>
            </a:r>
            <a:r>
              <a:rPr lang="en-GB" sz="2000" dirty="0" smtClean="0">
                <a:latin typeface="Comic Sans MS" panose="030F0702030302020204" pitchFamily="66" charset="0"/>
              </a:rPr>
              <a:t>children. 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This </a:t>
            </a:r>
            <a:r>
              <a:rPr lang="en-GB" sz="2000" dirty="0">
                <a:latin typeface="Comic Sans MS" panose="030F0702030302020204" pitchFamily="66" charset="0"/>
              </a:rPr>
              <a:t>has led to the increase of gases being released into our atmosphere that have caused rising temperatures all over the world.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F2198C37-2E9A-47E5-8C17-BEDDB4D5E34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4316186" y="2856401"/>
            <a:ext cx="3559628" cy="576943"/>
          </a:xfrm>
          <a:prstGeom prst="roundRect">
            <a:avLst/>
          </a:prstGeom>
          <a:solidFill>
            <a:srgbClr val="20BF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Examples of what has caused our climate to change: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2015" y="5274124"/>
            <a:ext cx="2764972" cy="7293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Burning fossil fuels to make electricity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0" y="5274125"/>
            <a:ext cx="2764972" cy="7293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Farming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11286" y="5274124"/>
            <a:ext cx="2764972" cy="7293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Manufacturing goods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980714" y="5274127"/>
            <a:ext cx="2764972" cy="7293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Transportation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3880531"/>
            <a:ext cx="1292678" cy="1292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92" y="3781498"/>
            <a:ext cx="1988159" cy="1391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83" y="3836713"/>
            <a:ext cx="1353192" cy="7527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47" y="4306421"/>
            <a:ext cx="1439328" cy="9535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807" y="4105915"/>
            <a:ext cx="2124433" cy="98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9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Climate change gasses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4471307" y="1736861"/>
            <a:ext cx="2841171" cy="199208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Water Vapour (H</a:t>
            </a:r>
            <a:r>
              <a:rPr lang="en-GB" b="1" baseline="-250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O)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This is created through the heating of water. We commonly call this steam.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2771" y="2981572"/>
            <a:ext cx="2841171" cy="199208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Carbon Dioxide (CO</a:t>
            </a:r>
            <a:r>
              <a:rPr lang="en-GB" b="1" baseline="-250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When fossil fuels such as coal, oil and gas are burned, they release carbon dioxide.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96725" y="3986780"/>
            <a:ext cx="2841171" cy="199208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Methane (CH</a:t>
            </a:r>
            <a:r>
              <a:rPr lang="en-GB" b="1" baseline="-250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Digestive gas released by animals such as cows and pigs and through melting permafrost.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8165" y="3602058"/>
            <a:ext cx="2813277" cy="237680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Nitrous oxide (N</a:t>
            </a:r>
            <a:r>
              <a:rPr lang="en-GB" b="1" baseline="-250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O)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Commonly known as ‘laughing gas’. This gas is released through the burning of fossil fuels and other industrial activities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74175" y="1555153"/>
            <a:ext cx="2813277" cy="1659831"/>
          </a:xfrm>
          <a:prstGeom prst="roundRect">
            <a:avLst/>
          </a:prstGeom>
          <a:solidFill>
            <a:srgbClr val="20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Hydrofluorocarbons (HCFCs)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Used in fridge freezers and air conditioning units.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171" y="1392007"/>
            <a:ext cx="444778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dirty="0">
                <a:latin typeface="Comic Sans MS"/>
              </a:rPr>
              <a:t>We call these gases greenhouse gases because, just like a greenhouse, they trap heat inside the Earth's atmosphere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5019">
            <a:off x="7354552" y="5349461"/>
            <a:ext cx="1330657" cy="7401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66" y="1431862"/>
            <a:ext cx="1069006" cy="1985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550" y="4676753"/>
            <a:ext cx="1960403" cy="137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5262075" y="1306010"/>
            <a:ext cx="2882871" cy="910800"/>
          </a:xfrm>
          <a:prstGeom prst="roundRect">
            <a:avLst/>
          </a:prstGeom>
          <a:solidFill>
            <a:srgbClr val="20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Some of the heat reflects back into space</a:t>
            </a:r>
          </a:p>
        </p:txBody>
      </p:sp>
      <p:pic>
        <p:nvPicPr>
          <p:cNvPr id="1031" name="Picture 10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" r="1171" b="2599"/>
          <a:stretch/>
        </p:blipFill>
        <p:spPr>
          <a:xfrm>
            <a:off x="0" y="2915668"/>
            <a:ext cx="12187825" cy="3259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Greenhouse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800760" y="563716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Earth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6352"/>
            <a:ext cx="12192000" cy="3140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/>
        </p:blipFill>
        <p:spPr>
          <a:xfrm>
            <a:off x="1361161" y="4471037"/>
            <a:ext cx="9469677" cy="17254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46314" y="1332563"/>
            <a:ext cx="1034143" cy="9361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Sun</a:t>
            </a:r>
          </a:p>
        </p:txBody>
      </p:sp>
      <p:sp>
        <p:nvSpPr>
          <p:cNvPr id="12" name="Cloud 11"/>
          <p:cNvSpPr/>
          <p:nvPr/>
        </p:nvSpPr>
        <p:spPr>
          <a:xfrm>
            <a:off x="4697260" y="3544866"/>
            <a:ext cx="1290181" cy="588723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Cloud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18410" y="1899402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Space</a:t>
            </a:r>
          </a:p>
        </p:txBody>
      </p:sp>
      <p:sp>
        <p:nvSpPr>
          <p:cNvPr id="15" name="TextBox 14"/>
          <p:cNvSpPr txBox="1"/>
          <p:nvPr/>
        </p:nvSpPr>
        <p:spPr>
          <a:xfrm rot="1644371">
            <a:off x="9188000" y="3882301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Atmosphere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05505" y="553722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Earth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97048" y="2344867"/>
            <a:ext cx="1402915" cy="282859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08422" y="4133589"/>
            <a:ext cx="1565754" cy="910800"/>
          </a:xfrm>
          <a:prstGeom prst="roundRect">
            <a:avLst/>
          </a:prstGeom>
          <a:solidFill>
            <a:srgbClr val="20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The Sun’s rays warm the Earth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483219" y="1877056"/>
            <a:ext cx="3424739" cy="166781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207059" y="2182472"/>
            <a:ext cx="780382" cy="137627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301126" y="2355772"/>
            <a:ext cx="4041224" cy="251199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287533" y="2355771"/>
            <a:ext cx="2252114" cy="251199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703511" y="3200096"/>
            <a:ext cx="1355674" cy="142632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059185" y="3230336"/>
            <a:ext cx="655882" cy="181405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1662029">
            <a:off x="9366161" y="3574496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Greenhouse gases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749473" y="4543129"/>
            <a:ext cx="2875681" cy="1422037"/>
          </a:xfrm>
          <a:prstGeom prst="roundRect">
            <a:avLst/>
          </a:prstGeom>
          <a:solidFill>
            <a:srgbClr val="20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/>
              </a:rPr>
              <a:t>Greenhouse gases trap some of the heat in the atmosphere which  heats up the planet</a:t>
            </a:r>
          </a:p>
        </p:txBody>
      </p:sp>
      <p:sp>
        <p:nvSpPr>
          <p:cNvPr id="3" name="TextBox 2"/>
          <p:cNvSpPr txBox="1"/>
          <p:nvPr/>
        </p:nvSpPr>
        <p:spPr>
          <a:xfrm rot="1773459">
            <a:off x="2259457" y="2087399"/>
            <a:ext cx="153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  <a:cs typeface="Consolas" panose="020B0609020204030204" pitchFamily="49" charset="0"/>
              </a:rPr>
              <a:t>Heat from the sun</a:t>
            </a:r>
          </a:p>
        </p:txBody>
      </p:sp>
    </p:spTree>
    <p:extLst>
      <p:ext uri="{BB962C8B-B14F-4D97-AF65-F5344CB8AC3E}">
        <p14:creationId xmlns:p14="http://schemas.microsoft.com/office/powerpoint/2010/main" val="1377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/>
      <p:bldP spid="7" grpId="0" animBg="1"/>
      <p:bldP spid="12" grpId="0" animBg="1"/>
      <p:bldP spid="14" grpId="0"/>
      <p:bldP spid="15" grpId="0"/>
      <p:bldP spid="20" grpId="0"/>
      <p:bldP spid="21" grpId="0" animBg="1"/>
      <p:bldP spid="42" grpId="0"/>
      <p:bldP spid="4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happening because of climate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9978" y="1365337"/>
            <a:ext cx="10921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Because the climate is getting hotter, it can have a huge effect on the planet. Some examples include: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51353" y="2314042"/>
            <a:ext cx="1816274" cy="914400"/>
          </a:xfrm>
          <a:prstGeom prst="roundRect">
            <a:avLst/>
          </a:prstGeom>
          <a:solidFill>
            <a:srgbClr val="20B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Shrinking glaciers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06544" y="4859862"/>
            <a:ext cx="1816274" cy="9144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Rising sea level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911480" y="2196334"/>
            <a:ext cx="2079321" cy="123266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Animal and plant species becoming extinct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506629" y="3395406"/>
            <a:ext cx="2147041" cy="1241435"/>
          </a:xfrm>
          <a:prstGeom prst="roundRect">
            <a:avLst/>
          </a:prstGeom>
          <a:solidFill>
            <a:srgbClr val="4FE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Trees and plants flowering much earlier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66924" y="2128442"/>
            <a:ext cx="1997119" cy="12181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More extreme weather all around the world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7" y="3429000"/>
            <a:ext cx="2803616" cy="1869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34" y="3432338"/>
            <a:ext cx="2100943" cy="1400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115">
            <a:off x="7712161" y="2250427"/>
            <a:ext cx="1701650" cy="1082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402">
            <a:off x="10120112" y="3528806"/>
            <a:ext cx="1662056" cy="1601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71" y="3044796"/>
            <a:ext cx="2560302" cy="1662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06" y="4836619"/>
            <a:ext cx="1794391" cy="1053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ounded Rectangle 18"/>
          <p:cNvSpPr/>
          <p:nvPr/>
        </p:nvSpPr>
        <p:spPr>
          <a:xfrm>
            <a:off x="8378516" y="4688523"/>
            <a:ext cx="2079321" cy="123266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Changes to where we can grow crops and how much food we can produce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9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89833938BCCD4D8DF58687D5785D6C" ma:contentTypeVersion="7" ma:contentTypeDescription="Create a new document." ma:contentTypeScope="" ma:versionID="5cdde656cabbea56321fb41fd67f4266">
  <xsd:schema xmlns:xsd="http://www.w3.org/2001/XMLSchema" xmlns:xs="http://www.w3.org/2001/XMLSchema" xmlns:p="http://schemas.microsoft.com/office/2006/metadata/properties" xmlns:ns2="8ee5520e-8a30-4f9a-8ee6-9c5a5869eb98" targetNamespace="http://schemas.microsoft.com/office/2006/metadata/properties" ma:root="true" ma:fieldsID="7a95cfc08f31ea5ab0c69c734468be17" ns2:_="">
    <xsd:import namespace="8ee5520e-8a30-4f9a-8ee6-9c5a5869eb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5520e-8a30-4f9a-8ee6-9c5a5869e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C88D9E-8172-4D08-AC40-4704A0EB52DB}">
  <ds:schemaRefs>
    <ds:schemaRef ds:uri="http://www.w3.org/XML/1998/namespace"/>
    <ds:schemaRef ds:uri="http://purl.org/dc/dcmitype/"/>
    <ds:schemaRef ds:uri="http://schemas.microsoft.com/office/2006/documentManagement/types"/>
    <ds:schemaRef ds:uri="8ee5520e-8a30-4f9a-8ee6-9c5a5869eb98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AC4F145-1767-48C1-BF3C-6212B409A5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A21855-31A5-4925-B076-0F8F6073D3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e5520e-8a30-4f9a-8ee6-9c5a5869eb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1128</Words>
  <Application>Microsoft Office PowerPoint</Application>
  <PresentationFormat>Widescreen</PresentationFormat>
  <Paragraphs>140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Comic Sans MS</vt:lpstr>
      <vt:lpstr>take_out_the_garbage</vt:lpstr>
      <vt:lpstr>Arial</vt:lpstr>
      <vt:lpstr>Consolas</vt:lpstr>
      <vt:lpstr>Office Theme</vt:lpstr>
      <vt:lpstr>What is Climate Change?</vt:lpstr>
      <vt:lpstr>Aims and objectives</vt:lpstr>
      <vt:lpstr>Our planet </vt:lpstr>
      <vt:lpstr>Our planet is changing…</vt:lpstr>
      <vt:lpstr>What is climate change?</vt:lpstr>
      <vt:lpstr>Why is the climate changing?</vt:lpstr>
      <vt:lpstr>Climate change gasses </vt:lpstr>
      <vt:lpstr>The Greenhouse effect</vt:lpstr>
      <vt:lpstr>What is happening because of climate change</vt:lpstr>
      <vt:lpstr>What is being done to reduce climate change? </vt:lpstr>
      <vt:lpstr>What if we don’t do anything to help stop climate change?</vt:lpstr>
      <vt:lpstr>The Climate protests</vt:lpstr>
      <vt:lpstr>What do you think?</vt:lpstr>
      <vt:lpstr>How can YOU help?</vt:lpstr>
      <vt:lpstr>How can YOU help?</vt:lpstr>
      <vt:lpstr>How can YOU help?</vt:lpstr>
      <vt:lpstr>How can YOU help?</vt:lpstr>
      <vt:lpstr>How can YOU help?</vt:lpstr>
      <vt:lpstr>Aims and objectives</vt:lpstr>
    </vt:vector>
  </TitlesOfParts>
  <Company>Shanks Renewi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Climate Change?</dc:title>
  <dc:creator>Rebecca Wilson</dc:creator>
  <cp:lastModifiedBy>Rebecca Wilson</cp:lastModifiedBy>
  <cp:revision>120</cp:revision>
  <dcterms:created xsi:type="dcterms:W3CDTF">2020-07-03T11:15:49Z</dcterms:created>
  <dcterms:modified xsi:type="dcterms:W3CDTF">2020-08-19T13:44:05Z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0x0101007189833938BCCD4D8DF58687D5785D6C</vt:lpwstr>
  </property>
</Properties>
</file>